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6.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7.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8.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9.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10.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11.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12.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13.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14.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5" r:id="rId2"/>
    <p:sldMasterId id="2147483677" r:id="rId3"/>
    <p:sldMasterId id="2147483695" r:id="rId4"/>
    <p:sldMasterId id="2147483707" r:id="rId5"/>
    <p:sldMasterId id="2147483725" r:id="rId6"/>
    <p:sldMasterId id="2147483755" r:id="rId7"/>
    <p:sldMasterId id="2147483791" r:id="rId8"/>
    <p:sldMasterId id="2147483803" r:id="rId9"/>
    <p:sldMasterId id="2147483815" r:id="rId10"/>
    <p:sldMasterId id="2147483833" r:id="rId11"/>
    <p:sldMasterId id="2147483845" r:id="rId12"/>
    <p:sldMasterId id="2147483857" r:id="rId13"/>
    <p:sldMasterId id="2147483869" r:id="rId14"/>
    <p:sldMasterId id="2147483881" r:id="rId15"/>
  </p:sldMasterIdLst>
  <p:notesMasterIdLst>
    <p:notesMasterId r:id="rId47"/>
  </p:notesMasterIdLst>
  <p:sldIdLst>
    <p:sldId id="256" r:id="rId16"/>
    <p:sldId id="257" r:id="rId17"/>
    <p:sldId id="258" r:id="rId18"/>
    <p:sldId id="259" r:id="rId19"/>
    <p:sldId id="260" r:id="rId20"/>
    <p:sldId id="264" r:id="rId21"/>
    <p:sldId id="261" r:id="rId22"/>
    <p:sldId id="262" r:id="rId23"/>
    <p:sldId id="263"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 id="286" r:id="rId46"/>
  </p:sldIdLst>
  <p:sldSz cx="18288000" cy="10287000"/>
  <p:notesSz cx="6858000" cy="9144000"/>
  <p:embeddedFontLst>
    <p:embeddedFont>
      <p:font typeface="Century Gothic" panose="020B0502020202020204" pitchFamily="34" charset="0"/>
      <p:regular r:id="rId48"/>
      <p:bold r:id="rId49"/>
      <p:italic r:id="rId50"/>
      <p:boldItalic r:id="rId51"/>
    </p:embeddedFont>
    <p:embeddedFont>
      <p:font typeface="Consolas" panose="020B0609020204030204" pitchFamily="49" charset="0"/>
      <p:regular r:id="rId52"/>
      <p:bold r:id="rId53"/>
      <p:italic r:id="rId54"/>
      <p:boldItalic r:id="rId55"/>
    </p:embeddedFont>
    <p:embeddedFont>
      <p:font typeface="Corbel" panose="020B0503020204020204" pitchFamily="34" charset="0"/>
      <p:regular r:id="rId56"/>
      <p:bold r:id="rId57"/>
      <p:italic r:id="rId58"/>
      <p:boldItalic r:id="rId59"/>
    </p:embeddedFont>
    <p:embeddedFont>
      <p:font typeface="Garamond" panose="02020404030301010803" pitchFamily="18" charset="0"/>
      <p:regular r:id="rId60"/>
      <p:bold r:id="rId61"/>
      <p:italic r:id="rId62"/>
    </p:embeddedFont>
    <p:embeddedFont>
      <p:font typeface="Gill Sans MT" panose="020B0502020104020203" pitchFamily="34" charset="0"/>
      <p:regular r:id="rId63"/>
      <p:bold r:id="rId64"/>
      <p:italic r:id="rId65"/>
      <p:boldItalic r:id="rId66"/>
    </p:embeddedFont>
    <p:embeddedFont>
      <p:font typeface="Open Sans Extra Bold" panose="020B0604020202020204" charset="0"/>
      <p:bold r:id="rId67"/>
    </p:embeddedFont>
    <p:embeddedFont>
      <p:font typeface="Poppins Bold" panose="020B0604020202020204" charset="0"/>
      <p:bold r:id="rId68"/>
    </p:embeddedFont>
    <p:embeddedFont>
      <p:font typeface="Rockwell" panose="02060603020205020403" pitchFamily="18" charset="0"/>
      <p:regular r:id="rId69"/>
      <p:bold r:id="rId70"/>
      <p:italic r:id="rId71"/>
      <p:boldItalic r:id="rId72"/>
    </p:embeddedFont>
    <p:embeddedFont>
      <p:font typeface="Rockwell Condensed" panose="02060603050405020104" pitchFamily="18" charset="0"/>
      <p:regular r:id="rId73"/>
      <p:bold r:id="rId74"/>
    </p:embeddedFont>
    <p:embeddedFont>
      <p:font typeface="Tw Cen MT" panose="020B0602020104020603" pitchFamily="34" charset="0"/>
      <p:regular r:id="rId75"/>
      <p:bold r:id="rId76"/>
      <p:italic r:id="rId77"/>
      <p:boldItalic r:id="rId78"/>
    </p:embeddedFont>
    <p:embeddedFont>
      <p:font typeface="Wingdings 3" panose="05040102010807070707" pitchFamily="18" charset="2"/>
      <p:regular r:id="rId7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2" autoAdjust="0"/>
    <p:restoredTop sz="94673" autoAdjust="0"/>
  </p:normalViewPr>
  <p:slideViewPr>
    <p:cSldViewPr showGuides="1">
      <p:cViewPr varScale="1">
        <p:scale>
          <a:sx n="74" d="100"/>
          <a:sy n="74" d="100"/>
        </p:scale>
        <p:origin x="534" y="8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98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1.xml"/><Relationship Id="rId21" Type="http://schemas.openxmlformats.org/officeDocument/2006/relationships/slide" Target="slides/slide6.xml"/><Relationship Id="rId42" Type="http://schemas.openxmlformats.org/officeDocument/2006/relationships/slide" Target="slides/slide27.xml"/><Relationship Id="rId47" Type="http://schemas.openxmlformats.org/officeDocument/2006/relationships/notesMaster" Target="notesMasters/notesMaster1.xml"/><Relationship Id="rId63" Type="http://schemas.openxmlformats.org/officeDocument/2006/relationships/font" Target="fonts/font16.fntdata"/><Relationship Id="rId68" Type="http://schemas.openxmlformats.org/officeDocument/2006/relationships/font" Target="fonts/font21.fntdata"/><Relationship Id="rId16" Type="http://schemas.openxmlformats.org/officeDocument/2006/relationships/slide" Target="slides/slide1.xml"/><Relationship Id="rId11" Type="http://schemas.openxmlformats.org/officeDocument/2006/relationships/slideMaster" Target="slideMasters/slideMaster11.xml"/><Relationship Id="rId32" Type="http://schemas.openxmlformats.org/officeDocument/2006/relationships/slide" Target="slides/slide17.xml"/><Relationship Id="rId37" Type="http://schemas.openxmlformats.org/officeDocument/2006/relationships/slide" Target="slides/slide22.xml"/><Relationship Id="rId53" Type="http://schemas.openxmlformats.org/officeDocument/2006/relationships/font" Target="fonts/font6.fntdata"/><Relationship Id="rId58" Type="http://schemas.openxmlformats.org/officeDocument/2006/relationships/font" Target="fonts/font11.fntdata"/><Relationship Id="rId74" Type="http://schemas.openxmlformats.org/officeDocument/2006/relationships/font" Target="fonts/font27.fntdata"/><Relationship Id="rId79" Type="http://schemas.openxmlformats.org/officeDocument/2006/relationships/font" Target="fonts/font32.fntdata"/><Relationship Id="rId5" Type="http://schemas.openxmlformats.org/officeDocument/2006/relationships/slideMaster" Target="slideMasters/slideMaster5.xml"/><Relationship Id="rId61" Type="http://schemas.openxmlformats.org/officeDocument/2006/relationships/font" Target="fonts/font14.fntdata"/><Relationship Id="rId82" Type="http://schemas.openxmlformats.org/officeDocument/2006/relationships/theme" Target="theme/theme1.xml"/><Relationship Id="rId19" Type="http://schemas.openxmlformats.org/officeDocument/2006/relationships/slide" Target="slides/slide4.xml"/><Relationship Id="rId14" Type="http://schemas.openxmlformats.org/officeDocument/2006/relationships/slideMaster" Target="slideMasters/slideMaster14.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font" Target="fonts/font22.fntdata"/><Relationship Id="rId77" Type="http://schemas.openxmlformats.org/officeDocument/2006/relationships/font" Target="fonts/font30.fntdata"/><Relationship Id="rId8" Type="http://schemas.openxmlformats.org/officeDocument/2006/relationships/slideMaster" Target="slideMasters/slideMaster8.xml"/><Relationship Id="rId51" Type="http://schemas.openxmlformats.org/officeDocument/2006/relationships/font" Target="fonts/font4.fntdata"/><Relationship Id="rId72" Type="http://schemas.openxmlformats.org/officeDocument/2006/relationships/font" Target="fonts/font25.fntdata"/><Relationship Id="rId80"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font" Target="fonts/font23.fntdata"/><Relationship Id="rId75" Type="http://schemas.openxmlformats.org/officeDocument/2006/relationships/font" Target="fonts/font28.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Master" Target="slideMasters/slideMaster10.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73" Type="http://schemas.openxmlformats.org/officeDocument/2006/relationships/font" Target="fonts/font26.fntdata"/><Relationship Id="rId78" Type="http://schemas.openxmlformats.org/officeDocument/2006/relationships/font" Target="fonts/font31.fntdata"/><Relationship Id="rId8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3.xml"/><Relationship Id="rId39" Type="http://schemas.openxmlformats.org/officeDocument/2006/relationships/slide" Target="slides/slide24.xml"/><Relationship Id="rId34" Type="http://schemas.openxmlformats.org/officeDocument/2006/relationships/slide" Target="slides/slide19.xml"/><Relationship Id="rId50" Type="http://schemas.openxmlformats.org/officeDocument/2006/relationships/font" Target="fonts/font3.fntdata"/><Relationship Id="rId55" Type="http://schemas.openxmlformats.org/officeDocument/2006/relationships/font" Target="fonts/font8.fntdata"/><Relationship Id="rId76" Type="http://schemas.openxmlformats.org/officeDocument/2006/relationships/font" Target="fonts/font29.fntdata"/><Relationship Id="rId7" Type="http://schemas.openxmlformats.org/officeDocument/2006/relationships/slideMaster" Target="slideMasters/slideMaster7.xml"/><Relationship Id="rId71" Type="http://schemas.openxmlformats.org/officeDocument/2006/relationships/font" Target="fonts/font24.fntdata"/><Relationship Id="rId2" Type="http://schemas.openxmlformats.org/officeDocument/2006/relationships/slideMaster" Target="slideMasters/slideMaster2.xml"/><Relationship Id="rId29" Type="http://schemas.openxmlformats.org/officeDocument/2006/relationships/slide" Target="slides/slide14.xml"/><Relationship Id="rId24" Type="http://schemas.openxmlformats.org/officeDocument/2006/relationships/slide" Target="slides/slide9.xml"/><Relationship Id="rId40" Type="http://schemas.openxmlformats.org/officeDocument/2006/relationships/slide" Target="slides/slide25.xml"/><Relationship Id="rId45" Type="http://schemas.openxmlformats.org/officeDocument/2006/relationships/slide" Target="slides/slide30.xml"/><Relationship Id="rId66"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D88881-92AC-44AD-9426-1F28F3B823A2}" type="datetimeFigureOut">
              <a:rPr lang="en-US" smtClean="0"/>
              <a:t>12/10/2024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218B6D-4051-41BE-AB88-29E727D75A08}"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218B6D-4051-41BE-AB88-29E727D75A08}" type="slidenum">
              <a:rPr lang="en-US" smtClean="0"/>
              <a:t>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Master" Target="../slideMasters/slideMaster9.xml"/><Relationship Id="rId5" Type="http://schemas.microsoft.com/office/2007/relationships/hdphoto" Target="../media/hdphoto1.wdp"/><Relationship Id="rId4" Type="http://schemas.openxmlformats.org/officeDocument/2006/relationships/image" Target="../media/image15.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Master" Target="../slideMasters/slideMaster9.xml"/><Relationship Id="rId5" Type="http://schemas.microsoft.com/office/2007/relationships/hdphoto" Target="../media/hdphoto1.wdp"/><Relationship Id="rId4" Type="http://schemas.openxmlformats.org/officeDocument/2006/relationships/image" Target="../media/image15.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Master" Target="../slideMasters/slideMaster9.xml"/><Relationship Id="rId5" Type="http://schemas.microsoft.com/office/2007/relationships/hdphoto" Target="../media/hdphoto1.wdp"/><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Master" Target="../slideMasters/slideMaster9.xml"/><Relationship Id="rId5" Type="http://schemas.microsoft.com/office/2007/relationships/hdphoto" Target="../media/hdphoto1.wdp"/><Relationship Id="rId4" Type="http://schemas.openxmlformats.org/officeDocument/2006/relationships/image" Target="../media/image14.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883820" y="3771901"/>
            <a:ext cx="13373099" cy="3394172"/>
          </a:xfrm>
        </p:spPr>
        <p:txBody>
          <a:bodyPr anchor="b">
            <a:normAutofit/>
          </a:bodyPr>
          <a:lstStyle>
            <a:lvl1pPr>
              <a:defRPr sz="8100"/>
            </a:lvl1pPr>
          </a:lstStyle>
          <a:p>
            <a:r>
              <a:rPr lang="en-US"/>
              <a:t>Click to edit Master title style</a:t>
            </a:r>
            <a:endParaRPr lang="en-US" dirty="0"/>
          </a:p>
        </p:txBody>
      </p:sp>
      <p:sp>
        <p:nvSpPr>
          <p:cNvPr id="3" name="Subtitle 2"/>
          <p:cNvSpPr>
            <a:spLocks noGrp="1"/>
          </p:cNvSpPr>
          <p:nvPr>
            <p:ph type="subTitle" idx="1"/>
          </p:nvPr>
        </p:nvSpPr>
        <p:spPr>
          <a:xfrm>
            <a:off x="3883820" y="7166069"/>
            <a:ext cx="13373099" cy="1689425"/>
          </a:xfrm>
        </p:spPr>
        <p:txBody>
          <a:bodyPr anchor="t"/>
          <a:lstStyle>
            <a:lvl1pPr marL="0" indent="0" algn="l">
              <a:buNone/>
              <a:defRPr>
                <a:solidFill>
                  <a:schemeClr val="tx1">
                    <a:lumMod val="65000"/>
                    <a:lumOff val="35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6485716"/>
            <a:ext cx="2616978" cy="1167884"/>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797719" y="6794311"/>
            <a:ext cx="1169651" cy="547688"/>
          </a:xfrm>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3883819" y="914400"/>
            <a:ext cx="13373099" cy="4675560"/>
          </a:xfrm>
        </p:spPr>
        <p:txBody>
          <a:bodyPr anchor="ctr">
            <a:normAutofit/>
          </a:bodyPr>
          <a:lstStyle>
            <a:lvl1pPr algn="l">
              <a:defRPr sz="7200" b="0" cap="none"/>
            </a:lvl1pPr>
          </a:lstStyle>
          <a:p>
            <a:r>
              <a:rPr lang="en-US"/>
              <a:t>Click to edit Master title style</a:t>
            </a:r>
            <a:endParaRPr lang="en-US" dirty="0"/>
          </a:p>
        </p:txBody>
      </p:sp>
      <p:sp>
        <p:nvSpPr>
          <p:cNvPr id="3" name="Text Placeholder 2"/>
          <p:cNvSpPr>
            <a:spLocks noGrp="1"/>
          </p:cNvSpPr>
          <p:nvPr>
            <p:ph type="body" idx="1"/>
          </p:nvPr>
        </p:nvSpPr>
        <p:spPr>
          <a:xfrm>
            <a:off x="3883819" y="6531069"/>
            <a:ext cx="13373099" cy="2333796"/>
          </a:xfrm>
        </p:spPr>
        <p:txBody>
          <a:bodyPr anchor="ctr">
            <a:normAutofit/>
          </a:bodyPr>
          <a:lstStyle>
            <a:lvl1pPr marL="0" indent="0" algn="l">
              <a:buNone/>
              <a:defRPr sz="2700">
                <a:solidFill>
                  <a:schemeClr val="tx1">
                    <a:lumMod val="65000"/>
                    <a:lumOff val="3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6283" y="4767263"/>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797719" y="4866209"/>
            <a:ext cx="1169651" cy="547688"/>
          </a:xfrm>
        </p:spPr>
        <p:txBody>
          <a:bodyPr/>
          <a:lstStyle/>
          <a:p>
            <a:fld id="{B6F15528-21DE-4FAA-801E-634DDDAF4B2B}" type="slidenum">
              <a:rPr lang="en-US" smtClean="0"/>
              <a:t>‹#›</a:t>
            </a:fld>
            <a:endParaRPr 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Vertical Title 1"/>
          <p:cNvSpPr>
            <a:spLocks noGrp="1"/>
          </p:cNvSpPr>
          <p:nvPr>
            <p:ph type="title" orient="vert"/>
          </p:nvPr>
        </p:nvSpPr>
        <p:spPr>
          <a:xfrm>
            <a:off x="13087350" y="914402"/>
            <a:ext cx="3829989" cy="77723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1370663" y="914402"/>
            <a:ext cx="11488086" cy="77723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626669" y="1203448"/>
            <a:ext cx="12955610" cy="3812147"/>
          </a:xfrm>
        </p:spPr>
        <p:txBody>
          <a:bodyPr bIns="0" anchor="b">
            <a:normAutofit/>
          </a:bodyPr>
          <a:lstStyle>
            <a:lvl1pPr algn="l">
              <a:defRPr sz="9900"/>
            </a:lvl1pPr>
          </a:lstStyle>
          <a:p>
            <a:r>
              <a:rPr lang="en-US"/>
              <a:t>Click to edit Master title style</a:t>
            </a:r>
            <a:endParaRPr lang="en-US" dirty="0"/>
          </a:p>
        </p:txBody>
      </p:sp>
      <p:sp>
        <p:nvSpPr>
          <p:cNvPr id="3" name="Subtitle 2"/>
          <p:cNvSpPr>
            <a:spLocks noGrp="1"/>
          </p:cNvSpPr>
          <p:nvPr>
            <p:ph type="subTitle" idx="1"/>
          </p:nvPr>
        </p:nvSpPr>
        <p:spPr>
          <a:xfrm>
            <a:off x="3626670" y="5296807"/>
            <a:ext cx="12955608" cy="1466432"/>
          </a:xfrm>
        </p:spPr>
        <p:txBody>
          <a:bodyPr tIns="91440" bIns="91440">
            <a:normAutofit/>
          </a:bodyPr>
          <a:lstStyle>
            <a:lvl1pPr marL="0" indent="0" algn="l">
              <a:buNone/>
              <a:defRPr sz="2700" b="0" cap="all" baseline="0">
                <a:solidFill>
                  <a:schemeClr val="tx1"/>
                </a:solidFill>
              </a:defRPr>
            </a:lvl1pPr>
            <a:lvl2pPr marL="685800" indent="0" algn="ctr">
              <a:buNone/>
              <a:defRPr sz="27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a:xfrm>
            <a:off x="3624751" y="493961"/>
            <a:ext cx="7460873" cy="463802"/>
          </a:xfrm>
        </p:spPr>
        <p:txBody>
          <a:bodyPr/>
          <a:lstStyle/>
          <a:p>
            <a:endParaRPr lang="en-US"/>
          </a:p>
        </p:txBody>
      </p:sp>
      <p:sp>
        <p:nvSpPr>
          <p:cNvPr id="6" name="Slide Number Placeholder 5"/>
          <p:cNvSpPr>
            <a:spLocks noGrp="1"/>
          </p:cNvSpPr>
          <p:nvPr>
            <p:ph type="sldNum" sz="quarter" idx="12"/>
          </p:nvPr>
        </p:nvSpPr>
        <p:spPr>
          <a:xfrm>
            <a:off x="2156497" y="1198460"/>
            <a:ext cx="1216529" cy="755367"/>
          </a:xfrm>
        </p:spPr>
        <p:txBody>
          <a:bodyPr/>
          <a:lstStyle/>
          <a:p>
            <a:fld id="{B6F15528-21DE-4FAA-801E-634DDDAF4B2B}" type="slidenum">
              <a:rPr lang="en-US" smtClean="0"/>
              <a:t>‹#›</a:t>
            </a:fld>
            <a:endParaRPr lang="en-US"/>
          </a:p>
        </p:txBody>
      </p:sp>
      <p:cxnSp>
        <p:nvCxnSpPr>
          <p:cNvPr id="15" name="Straight Connector 14"/>
          <p:cNvCxnSpPr/>
          <p:nvPr/>
        </p:nvCxnSpPr>
        <p:spPr>
          <a:xfrm>
            <a:off x="3626670" y="5292813"/>
            <a:ext cx="12955608"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cxnSp>
        <p:nvCxnSpPr>
          <p:cNvPr id="33" name="Straight Connector 32"/>
          <p:cNvCxnSpPr/>
          <p:nvPr/>
        </p:nvCxnSpPr>
        <p:spPr>
          <a:xfrm>
            <a:off x="2180844" y="2770632"/>
            <a:ext cx="14411283"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181359" y="2634195"/>
            <a:ext cx="12964731" cy="2831925"/>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2181359" y="5709293"/>
            <a:ext cx="12945669" cy="1519394"/>
          </a:xfrm>
        </p:spPr>
        <p:txBody>
          <a:bodyPr tIns="91440">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cxnSp>
        <p:nvCxnSpPr>
          <p:cNvPr id="15" name="Straight Connector 14"/>
          <p:cNvCxnSpPr/>
          <p:nvPr/>
        </p:nvCxnSpPr>
        <p:spPr>
          <a:xfrm>
            <a:off x="2181359" y="5707478"/>
            <a:ext cx="12945669"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73826" y="1207334"/>
            <a:ext cx="14408453" cy="158895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170997" y="3016318"/>
            <a:ext cx="6967728" cy="51728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620657" y="3026015"/>
            <a:ext cx="6967728" cy="5162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cxnSp>
        <p:nvCxnSpPr>
          <p:cNvPr id="35" name="Straight Connector 34"/>
          <p:cNvCxnSpPr/>
          <p:nvPr/>
        </p:nvCxnSpPr>
        <p:spPr>
          <a:xfrm>
            <a:off x="2180844" y="2770632"/>
            <a:ext cx="14411283"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70787" y="1206245"/>
            <a:ext cx="14411492" cy="1584479"/>
          </a:xfrm>
        </p:spPr>
        <p:txBody>
          <a:bodyPr/>
          <a:lstStyle/>
          <a:p>
            <a:r>
              <a:rPr lang="en-US"/>
              <a:t>Click to edit Master title style</a:t>
            </a:r>
            <a:endParaRPr lang="en-US" dirty="0"/>
          </a:p>
        </p:txBody>
      </p:sp>
      <p:sp>
        <p:nvSpPr>
          <p:cNvPr id="3" name="Text Placeholder 2"/>
          <p:cNvSpPr>
            <a:spLocks noGrp="1"/>
          </p:cNvSpPr>
          <p:nvPr>
            <p:ph type="body" idx="1"/>
          </p:nvPr>
        </p:nvSpPr>
        <p:spPr>
          <a:xfrm>
            <a:off x="2170787" y="3029324"/>
            <a:ext cx="6967728" cy="1202915"/>
          </a:xfrm>
        </p:spPr>
        <p:txBody>
          <a:bodyPr anchor="b">
            <a:normAutofit/>
          </a:bodyPr>
          <a:lstStyle>
            <a:lvl1pPr marL="0" indent="0">
              <a:lnSpc>
                <a:spcPct val="100000"/>
              </a:lnSpc>
              <a:buNone/>
              <a:defRPr sz="3300" b="0" cap="all" baseline="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2170787" y="4236404"/>
            <a:ext cx="6967728" cy="39666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618543" y="3034505"/>
            <a:ext cx="6967728" cy="1203356"/>
          </a:xfrm>
        </p:spPr>
        <p:txBody>
          <a:bodyPr anchor="b">
            <a:normAutofit/>
          </a:bodyPr>
          <a:lstStyle>
            <a:lvl1pPr marL="0" indent="0">
              <a:lnSpc>
                <a:spcPct val="100000"/>
              </a:lnSpc>
              <a:buNone/>
              <a:defRPr sz="3300" b="0" cap="all" baseline="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618543" y="4232237"/>
            <a:ext cx="6967728" cy="39560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12/10/2024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cxnSp>
        <p:nvCxnSpPr>
          <p:cNvPr id="29" name="Straight Connector 28"/>
          <p:cNvCxnSpPr/>
          <p:nvPr/>
        </p:nvCxnSpPr>
        <p:spPr>
          <a:xfrm>
            <a:off x="2180844" y="2770632"/>
            <a:ext cx="14411283"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12/10/2024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cxnSp>
        <p:nvCxnSpPr>
          <p:cNvPr id="25" name="Straight Connector 24"/>
          <p:cNvCxnSpPr/>
          <p:nvPr/>
        </p:nvCxnSpPr>
        <p:spPr>
          <a:xfrm>
            <a:off x="2180844" y="2770632"/>
            <a:ext cx="14411283"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12/10/2024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67007" y="1198460"/>
            <a:ext cx="4909649" cy="3370676"/>
          </a:xfrm>
        </p:spPr>
        <p:txBody>
          <a:bodyPr anchor="b">
            <a:normAutofit/>
          </a:bodyPr>
          <a:lstStyle>
            <a:lvl1pPr algn="l">
              <a:defRPr sz="3600"/>
            </a:lvl1pPr>
          </a:lstStyle>
          <a:p>
            <a:r>
              <a:rPr lang="en-US"/>
              <a:t>Click to edit Master title style</a:t>
            </a:r>
            <a:endParaRPr lang="en-US" dirty="0"/>
          </a:p>
        </p:txBody>
      </p:sp>
      <p:sp>
        <p:nvSpPr>
          <p:cNvPr id="3" name="Content Placeholder 2"/>
          <p:cNvSpPr>
            <a:spLocks noGrp="1"/>
          </p:cNvSpPr>
          <p:nvPr>
            <p:ph idx="1"/>
          </p:nvPr>
        </p:nvSpPr>
        <p:spPr>
          <a:xfrm>
            <a:off x="7565571" y="1198461"/>
            <a:ext cx="9018705" cy="6988239"/>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167007" y="4808237"/>
            <a:ext cx="4912520" cy="3372272"/>
          </a:xfrm>
        </p:spPr>
        <p:txBody>
          <a:bodyPr/>
          <a:lstStyle>
            <a:lvl1pPr marL="0" indent="0" algn="l">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cxnSp>
        <p:nvCxnSpPr>
          <p:cNvPr id="17" name="Straight Connector 16"/>
          <p:cNvCxnSpPr/>
          <p:nvPr/>
        </p:nvCxnSpPr>
        <p:spPr>
          <a:xfrm>
            <a:off x="2172420" y="4808237"/>
            <a:ext cx="4904235"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11216081" y="723256"/>
            <a:ext cx="6111800" cy="7723652"/>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2176809" y="1694270"/>
            <a:ext cx="8298492" cy="2745876"/>
          </a:xfrm>
        </p:spPr>
        <p:txBody>
          <a:bodyPr anchor="b">
            <a:normAutofit/>
          </a:bodyPr>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2186584" y="1683814"/>
            <a:ext cx="4186757" cy="5799491"/>
          </a:xfrm>
          <a:solidFill>
            <a:schemeClr val="bg1">
              <a:lumMod val="85000"/>
            </a:schemeClr>
          </a:solidFill>
          <a:ln w="9525" cap="sq">
            <a:noFill/>
            <a:miter lim="800000"/>
          </a:ln>
          <a:effectLst/>
        </p:spPr>
        <p:txBody>
          <a:bodyPr anchor="t"/>
          <a:lstStyle>
            <a:lvl1pPr marL="0" indent="0" algn="ctr">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2175494" y="4718988"/>
            <a:ext cx="8286606" cy="3005613"/>
          </a:xfrm>
        </p:spPr>
        <p:txBody>
          <a:bodyPr>
            <a:normAutofit/>
          </a:bodyPr>
          <a:lstStyle>
            <a:lvl1pPr marL="0" indent="0" algn="l">
              <a:buNone/>
              <a:defRPr sz="27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a:xfrm>
            <a:off x="2171074" y="8204785"/>
            <a:ext cx="8291027" cy="480185"/>
          </a:xfrm>
        </p:spPr>
        <p:txBody>
          <a:bodyPr/>
          <a:lstStyle>
            <a:lvl1pPr algn="l">
              <a:defRPr/>
            </a:lvl1pPr>
          </a:lstStyle>
          <a:p>
            <a:fld id="{1D8BD707-D9CF-40AE-B4C6-C98DA3205C09}" type="datetimeFigureOut">
              <a:rPr lang="en-US" smtClean="0"/>
              <a:t>12/10/2024</a:t>
            </a:fld>
            <a:endParaRPr lang="en-US"/>
          </a:p>
        </p:txBody>
      </p:sp>
      <p:sp>
        <p:nvSpPr>
          <p:cNvPr id="6" name="Footer Placeholder 5"/>
          <p:cNvSpPr>
            <a:spLocks noGrp="1"/>
          </p:cNvSpPr>
          <p:nvPr>
            <p:ph type="ftr" sz="quarter" idx="11"/>
          </p:nvPr>
        </p:nvSpPr>
        <p:spPr>
          <a:xfrm>
            <a:off x="2171073" y="477961"/>
            <a:ext cx="8311506" cy="481397"/>
          </a:xfrm>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cxnSp>
        <p:nvCxnSpPr>
          <p:cNvPr id="31" name="Straight Connector 30"/>
          <p:cNvCxnSpPr/>
          <p:nvPr/>
        </p:nvCxnSpPr>
        <p:spPr>
          <a:xfrm>
            <a:off x="2171074" y="4715408"/>
            <a:ext cx="8291027"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274924" y="914400"/>
            <a:ext cx="12590889" cy="4343400"/>
          </a:xfrm>
        </p:spPr>
        <p:txBody>
          <a:bodyPr anchor="ctr">
            <a:normAutofit/>
          </a:bodyPr>
          <a:lstStyle>
            <a:lvl1pPr algn="l">
              <a:defRPr sz="72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4912518" y="5257800"/>
            <a:ext cx="11304831" cy="571500"/>
          </a:xfrm>
        </p:spPr>
        <p:txBody>
          <a:bodyPr anchor="ctr">
            <a:noAutofit/>
          </a:bodyPr>
          <a:lstStyle>
            <a:lvl1pPr marL="0" indent="0">
              <a:buFontTx/>
              <a:buNone/>
              <a:defRPr sz="2400">
                <a:solidFill>
                  <a:schemeClr val="tx1">
                    <a:lumMod val="50000"/>
                    <a:lumOff val="50000"/>
                  </a:schemeClr>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3883819" y="6531069"/>
            <a:ext cx="13373099" cy="2333796"/>
          </a:xfrm>
        </p:spPr>
        <p:txBody>
          <a:bodyPr anchor="ctr">
            <a:normAutofit/>
          </a:bodyPr>
          <a:lstStyle>
            <a:lvl1pPr marL="0" indent="0" algn="l">
              <a:buNone/>
              <a:defRPr sz="2700">
                <a:solidFill>
                  <a:schemeClr val="tx1">
                    <a:lumMod val="65000"/>
                    <a:lumOff val="3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6283" y="4767263"/>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797719" y="4866209"/>
            <a:ext cx="1169651" cy="547688"/>
          </a:xfrm>
        </p:spPr>
        <p:txBody>
          <a:bodyPr/>
          <a:lstStyle/>
          <a:p>
            <a:fld id="{B6F15528-21DE-4FAA-801E-634DDDAF4B2B}" type="slidenum">
              <a:rPr lang="en-US" smtClean="0"/>
              <a:t>‹#›</a:t>
            </a:fld>
            <a:endParaRPr lang="en-US"/>
          </a:p>
        </p:txBody>
      </p:sp>
      <p:sp>
        <p:nvSpPr>
          <p:cNvPr id="14" name="TextBox 13"/>
          <p:cNvSpPr txBox="1"/>
          <p:nvPr/>
        </p:nvSpPr>
        <p:spPr>
          <a:xfrm>
            <a:off x="3701478" y="972008"/>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solidFill>
                <a:effectLst/>
                <a:latin typeface="Arial" panose="020B0604020202020204"/>
              </a:rPr>
              <a:t>“</a:t>
            </a:r>
          </a:p>
        </p:txBody>
      </p:sp>
      <p:sp>
        <p:nvSpPr>
          <p:cNvPr id="15" name="TextBox 14"/>
          <p:cNvSpPr txBox="1"/>
          <p:nvPr/>
        </p:nvSpPr>
        <p:spPr>
          <a:xfrm>
            <a:off x="16672278" y="4357959"/>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solidFill>
                <a:effectLst/>
                <a:latin typeface="Arial" panose="020B0604020202020204"/>
              </a:rPr>
              <a:t>”</a:t>
            </a: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cxnSp>
        <p:nvCxnSpPr>
          <p:cNvPr id="26" name="Straight Connector 25"/>
          <p:cNvCxnSpPr/>
          <p:nvPr/>
        </p:nvCxnSpPr>
        <p:spPr>
          <a:xfrm>
            <a:off x="2180844" y="2770632"/>
            <a:ext cx="14411283"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4158667" y="1198460"/>
            <a:ext cx="2423613" cy="6989834"/>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167008" y="1198460"/>
            <a:ext cx="11743245" cy="69898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cxnSp>
        <p:nvCxnSpPr>
          <p:cNvPr id="15" name="Straight Connector 14"/>
          <p:cNvCxnSpPr/>
          <p:nvPr/>
        </p:nvCxnSpPr>
        <p:spPr>
          <a:xfrm>
            <a:off x="14158667" y="1198460"/>
            <a:ext cx="0" cy="6989834"/>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381251" y="2020420"/>
            <a:ext cx="15334488" cy="121025"/>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381251" y="6449545"/>
            <a:ext cx="15334488" cy="121025"/>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381251" y="2227169"/>
            <a:ext cx="15334488" cy="41148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14473823" y="6103385"/>
            <a:ext cx="1621356" cy="1621353"/>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577340" y="2148335"/>
            <a:ext cx="14950440" cy="4553712"/>
          </a:xfrm>
        </p:spPr>
        <p:txBody>
          <a:bodyPr anchor="ctr">
            <a:noAutofit/>
          </a:bodyPr>
          <a:lstStyle>
            <a:lvl1pPr algn="l">
              <a:lnSpc>
                <a:spcPct val="80000"/>
              </a:lnSpc>
              <a:defRPr sz="144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604772" y="6583680"/>
            <a:ext cx="11836908" cy="1604772"/>
          </a:xfrm>
        </p:spPr>
        <p:txBody>
          <a:bodyPr>
            <a:normAutofit/>
          </a:bodyPr>
          <a:lstStyle>
            <a:lvl1pPr marL="0" indent="0" algn="l">
              <a:buNone/>
              <a:defRPr sz="3300">
                <a:solidFill>
                  <a:schemeClr val="tx1"/>
                </a:solidFill>
              </a:defRPr>
            </a:lvl1pPr>
            <a:lvl2pPr marL="685800" indent="0" algn="ctr">
              <a:buNone/>
              <a:defRPr sz="3300"/>
            </a:lvl2pPr>
            <a:lvl3pPr marL="1371600" indent="0" algn="ctr">
              <a:buNone/>
              <a:defRPr sz="3300"/>
            </a:lvl3pPr>
            <a:lvl4pPr marL="2057400" indent="0" algn="ctr">
              <a:buNone/>
              <a:defRPr sz="3000"/>
            </a:lvl4pPr>
            <a:lvl5pPr marL="2743200" indent="0" algn="ctr">
              <a:buNone/>
              <a:defRPr sz="3000"/>
            </a:lvl5pPr>
            <a:lvl6pPr marL="3429000" indent="0" algn="ctr">
              <a:buNone/>
              <a:defRPr sz="3000"/>
            </a:lvl6pPr>
            <a:lvl7pPr marL="4114800" indent="0" algn="ctr">
              <a:buNone/>
              <a:defRPr sz="3000"/>
            </a:lvl7pPr>
            <a:lvl8pPr marL="4800600" indent="0" algn="ctr">
              <a:buNone/>
              <a:defRPr sz="3000"/>
            </a:lvl8pPr>
            <a:lvl9pPr marL="5486400" indent="0" algn="ctr">
              <a:buNone/>
              <a:defRPr sz="3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4389100" y="6434001"/>
            <a:ext cx="1790802" cy="960120"/>
          </a:xfrm>
        </p:spPr>
        <p:txBody>
          <a:bodyPr/>
          <a:lstStyle>
            <a:lvl1pPr>
              <a:defRPr sz="4200"/>
            </a:lvl1pPr>
          </a:lstStyle>
          <a:p>
            <a:fld id="{B6F15528-21DE-4FAA-801E-634DDDAF4B2B}" type="slidenum">
              <a:rPr lang="en-US" smtClean="0"/>
              <a:t>‹#›</a:t>
            </a:fld>
            <a:endParaRPr lang="en-US"/>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7376984"/>
            <a:ext cx="18288000" cy="2910015"/>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250692" y="1837944"/>
            <a:ext cx="13921740" cy="5280660"/>
          </a:xfrm>
        </p:spPr>
        <p:txBody>
          <a:bodyPr anchor="ctr">
            <a:normAutofit/>
          </a:bodyPr>
          <a:lstStyle>
            <a:lvl1pPr>
              <a:lnSpc>
                <a:spcPct val="80000"/>
              </a:lnSpc>
              <a:defRPr sz="12000" b="0"/>
            </a:lvl1pPr>
          </a:lstStyle>
          <a:p>
            <a:r>
              <a:rPr lang="en-US"/>
              <a:t>Click to edit Master title style</a:t>
            </a:r>
            <a:endParaRPr lang="en-US" dirty="0"/>
          </a:p>
        </p:txBody>
      </p:sp>
      <p:sp>
        <p:nvSpPr>
          <p:cNvPr id="3" name="Text Placeholder 2"/>
          <p:cNvSpPr>
            <a:spLocks noGrp="1"/>
          </p:cNvSpPr>
          <p:nvPr>
            <p:ph type="body" idx="1"/>
          </p:nvPr>
        </p:nvSpPr>
        <p:spPr>
          <a:xfrm>
            <a:off x="3248661" y="7530084"/>
            <a:ext cx="13578840" cy="1600200"/>
          </a:xfrm>
        </p:spPr>
        <p:txBody>
          <a:bodyPr anchor="t">
            <a:normAutofit/>
          </a:bodyPr>
          <a:lstStyle>
            <a:lvl1pPr marL="0" indent="0">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12890501" y="9409177"/>
            <a:ext cx="3966464" cy="547688"/>
          </a:xfrm>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a:xfrm>
            <a:off x="3274062" y="9409177"/>
            <a:ext cx="9491472" cy="547688"/>
          </a:xfrm>
        </p:spPr>
        <p:txBody>
          <a:bodyPr/>
          <a:lstStyle/>
          <a:p>
            <a:endParaRPr lang="en-US"/>
          </a:p>
        </p:txBody>
      </p:sp>
      <p:grpSp>
        <p:nvGrpSpPr>
          <p:cNvPr id="8" name="Group 7"/>
          <p:cNvGrpSpPr/>
          <p:nvPr/>
        </p:nvGrpSpPr>
        <p:grpSpPr>
          <a:xfrm>
            <a:off x="1346099" y="3488772"/>
            <a:ext cx="1621356" cy="1621353"/>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1265553" y="3759200"/>
            <a:ext cx="1782447" cy="1080498"/>
          </a:xfrm>
        </p:spPr>
        <p:txBody>
          <a:bodyPr/>
          <a:lstStyle>
            <a:lvl1pPr>
              <a:defRPr sz="4200"/>
            </a:lvl1pPr>
          </a:lstStyle>
          <a:p>
            <a:fld id="{B6F15528-21DE-4FAA-801E-634DDDAF4B2B}" type="slidenum">
              <a:rPr lang="en-US" smtClean="0"/>
              <a:t>‹#›</a:t>
            </a:fld>
            <a:endParaRPr 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04772" y="3291840"/>
            <a:ext cx="7132320" cy="5966460"/>
          </a:xfrm>
        </p:spPr>
        <p:txBody>
          <a:bodyPr/>
          <a:lstStyle>
            <a:lvl1pPr>
              <a:defRPr sz="3000"/>
            </a:lvl1pPr>
            <a:lvl2pPr>
              <a:defRPr sz="2700"/>
            </a:lvl2pPr>
            <a:lvl3pPr>
              <a:defRPr sz="24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546336" y="3291840"/>
            <a:ext cx="7132320" cy="5966460"/>
          </a:xfrm>
        </p:spPr>
        <p:txBody>
          <a:bodyPr/>
          <a:lstStyle>
            <a:lvl1pPr>
              <a:defRPr sz="3000"/>
            </a:lvl1pPr>
            <a:lvl2pPr>
              <a:defRPr sz="2700"/>
            </a:lvl2pPr>
            <a:lvl3pPr>
              <a:defRPr sz="24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600200" y="3072384"/>
            <a:ext cx="7132320" cy="960120"/>
          </a:xfrm>
        </p:spPr>
        <p:txBody>
          <a:bodyPr anchor="ctr">
            <a:normAutofit/>
          </a:bodyPr>
          <a:lstStyle>
            <a:lvl1pPr marL="0" indent="0">
              <a:buNone/>
              <a:defRPr sz="3000" b="1">
                <a:solidFill>
                  <a:schemeClr val="accent1">
                    <a:lumMod val="75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604772" y="4114800"/>
            <a:ext cx="7132320" cy="4937760"/>
          </a:xfrm>
        </p:spPr>
        <p:txBody>
          <a:bodyPr/>
          <a:lstStyle>
            <a:lvl1pPr>
              <a:defRPr sz="3000"/>
            </a:lvl1pPr>
            <a:lvl2pPr>
              <a:defRPr sz="2700"/>
            </a:lvl2pPr>
            <a:lvl3pPr>
              <a:defRPr sz="24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546336" y="3072384"/>
            <a:ext cx="7132320" cy="960120"/>
          </a:xfrm>
        </p:spPr>
        <p:txBody>
          <a:bodyPr anchor="ctr">
            <a:normAutofit/>
          </a:bodyPr>
          <a:lstStyle>
            <a:lvl1pPr marL="0" indent="0">
              <a:buNone/>
              <a:defRPr sz="3000" b="1">
                <a:solidFill>
                  <a:schemeClr val="accent1">
                    <a:lumMod val="75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546336" y="4114800"/>
            <a:ext cx="7132320" cy="4937760"/>
          </a:xfrm>
        </p:spPr>
        <p:txBody>
          <a:bodyPr/>
          <a:lstStyle>
            <a:lvl1pPr>
              <a:defRPr sz="3000"/>
            </a:lvl1pPr>
            <a:lvl2pPr>
              <a:defRPr sz="2700"/>
            </a:lvl2pPr>
            <a:lvl3pPr>
              <a:defRPr sz="24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12/10/2024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12/10/2024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12/10/2024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2455611" y="1"/>
            <a:ext cx="5832389" cy="10286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2824460" y="1028700"/>
            <a:ext cx="4800600" cy="2606040"/>
          </a:xfrm>
        </p:spPr>
        <p:txBody>
          <a:bodyPr anchor="b">
            <a:normAutofit/>
          </a:bodyPr>
          <a:lstStyle>
            <a:lvl1pPr>
              <a:defRPr sz="4800" b="1"/>
            </a:lvl1pPr>
          </a:lstStyle>
          <a:p>
            <a:r>
              <a:rPr lang="en-US"/>
              <a:t>Click to edit Master title style</a:t>
            </a:r>
            <a:endParaRPr lang="en-US" dirty="0"/>
          </a:p>
        </p:txBody>
      </p:sp>
      <p:sp>
        <p:nvSpPr>
          <p:cNvPr id="3" name="Content Placeholder 2"/>
          <p:cNvSpPr>
            <a:spLocks noGrp="1"/>
          </p:cNvSpPr>
          <p:nvPr>
            <p:ph idx="1"/>
          </p:nvPr>
        </p:nvSpPr>
        <p:spPr>
          <a:xfrm>
            <a:off x="1257300" y="1028700"/>
            <a:ext cx="10067544" cy="7530084"/>
          </a:xfrm>
        </p:spPr>
        <p:txBody>
          <a:bodyPr/>
          <a:lstStyle>
            <a:lvl1pPr>
              <a:defRPr sz="3000"/>
            </a:lvl1pPr>
            <a:lvl2pPr>
              <a:defRPr sz="2700"/>
            </a:lvl2pPr>
            <a:lvl3pPr>
              <a:defRPr sz="24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824460" y="3634740"/>
            <a:ext cx="4800600" cy="4937760"/>
          </a:xfrm>
        </p:spPr>
        <p:txBody>
          <a:bodyPr>
            <a:normAutofit/>
          </a:bodyPr>
          <a:lstStyle>
            <a:lvl1pPr marL="0" indent="0">
              <a:lnSpc>
                <a:spcPct val="100000"/>
              </a:lnSpc>
              <a:spcBef>
                <a:spcPts val="1500"/>
              </a:spcBef>
              <a:buNone/>
              <a:defRPr sz="2100">
                <a:solidFill>
                  <a:schemeClr val="accent1">
                    <a:lumMod val="75000"/>
                  </a:schemeClr>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7102588" y="9344522"/>
            <a:ext cx="685800" cy="6858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Effect>
                          <a14:saturation sat="95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3883820" y="3657601"/>
            <a:ext cx="13373100" cy="4087268"/>
          </a:xfrm>
        </p:spPr>
        <p:txBody>
          <a:bodyPr anchor="b">
            <a:normAutofit/>
          </a:bodyPr>
          <a:lstStyle>
            <a:lvl1pPr algn="l">
              <a:defRPr sz="7200" b="0"/>
            </a:lvl1pPr>
          </a:lstStyle>
          <a:p>
            <a:r>
              <a:rPr lang="en-US"/>
              <a:t>Click to edit Master title style</a:t>
            </a:r>
            <a:endParaRPr lang="en-US" dirty="0"/>
          </a:p>
        </p:txBody>
      </p:sp>
      <p:sp>
        <p:nvSpPr>
          <p:cNvPr id="4" name="Text Placeholder 3"/>
          <p:cNvSpPr>
            <a:spLocks noGrp="1"/>
          </p:cNvSpPr>
          <p:nvPr>
            <p:ph type="body" sz="half" idx="2"/>
          </p:nvPr>
        </p:nvSpPr>
        <p:spPr>
          <a:xfrm>
            <a:off x="3883820" y="7772400"/>
            <a:ext cx="13373100" cy="1094433"/>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6283" y="7367588"/>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797719" y="7474631"/>
            <a:ext cx="1169651" cy="547688"/>
          </a:xfrm>
        </p:spPr>
        <p:txBody>
          <a:bodyPr/>
          <a:lstStyle/>
          <a:p>
            <a:fld id="{B6F15528-21DE-4FAA-801E-634DDDAF4B2B}" type="slidenum">
              <a:rPr lang="en-US" smtClean="0"/>
              <a:t>‹#›</a:t>
            </a:fld>
            <a:endParaRPr lang="en-US"/>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12455611" y="1"/>
            <a:ext cx="5832389" cy="10286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2824460" y="1028700"/>
            <a:ext cx="4800600" cy="2606040"/>
          </a:xfrm>
        </p:spPr>
        <p:txBody>
          <a:bodyPr anchor="b">
            <a:normAutofit/>
          </a:bodyPr>
          <a:lstStyle>
            <a:lvl1pPr>
              <a:defRPr sz="48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455610" cy="10287000"/>
          </a:xfrm>
          <a:solidFill>
            <a:schemeClr val="tx2">
              <a:lumMod val="20000"/>
              <a:lumOff val="80000"/>
            </a:schemeClr>
          </a:solidFill>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824460" y="3634740"/>
            <a:ext cx="4800600" cy="4937760"/>
          </a:xfrm>
        </p:spPr>
        <p:txBody>
          <a:bodyPr>
            <a:normAutofit/>
          </a:bodyPr>
          <a:lstStyle>
            <a:lvl1pPr marL="0" indent="0">
              <a:lnSpc>
                <a:spcPct val="100000"/>
              </a:lnSpc>
              <a:spcBef>
                <a:spcPts val="1500"/>
              </a:spcBef>
              <a:buNone/>
              <a:defRPr sz="2100">
                <a:solidFill>
                  <a:schemeClr val="accent1">
                    <a:lumMod val="75000"/>
                  </a:schemeClr>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12/10/2024</a:t>
            </a:fld>
            <a:endParaRPr lang="en-US"/>
          </a:p>
        </p:txBody>
      </p:sp>
      <p:grpSp>
        <p:nvGrpSpPr>
          <p:cNvPr id="8" name="Group 7"/>
          <p:cNvGrpSpPr>
            <a:grpSpLocks noChangeAspect="1"/>
          </p:cNvGrpSpPr>
          <p:nvPr/>
        </p:nvGrpSpPr>
        <p:grpSpPr>
          <a:xfrm>
            <a:off x="17102588" y="9344522"/>
            <a:ext cx="685800" cy="6858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Effect>
                          <a14:saturation sat="95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800100"/>
            <a:ext cx="3829050" cy="8458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00200" y="800100"/>
            <a:ext cx="11258550" cy="8458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25401" y="0"/>
            <a:ext cx="18346740" cy="10284321"/>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a:fill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a:fillRect/>
            </a:stretch>
          </p:blipFill>
          <p:spPr>
            <a:xfrm>
              <a:off x="9736202" y="3147609"/>
              <a:ext cx="2478024" cy="612648"/>
            </a:xfrm>
            <a:prstGeom prst="rect">
              <a:avLst/>
            </a:prstGeom>
          </p:spPr>
        </p:pic>
      </p:grpSp>
      <p:sp>
        <p:nvSpPr>
          <p:cNvPr id="2" name="Title 1"/>
          <p:cNvSpPr>
            <a:spLocks noGrp="1"/>
          </p:cNvSpPr>
          <p:nvPr>
            <p:ph type="ctrTitle"/>
          </p:nvPr>
        </p:nvSpPr>
        <p:spPr>
          <a:xfrm>
            <a:off x="4038598" y="2806697"/>
            <a:ext cx="10223504" cy="2273300"/>
          </a:xfrm>
        </p:spPr>
        <p:txBody>
          <a:bodyPr anchor="b">
            <a:noAutofit/>
          </a:bodyPr>
          <a:lstStyle>
            <a:lvl1pPr algn="ctr">
              <a:defRPr sz="8100">
                <a:effectLst/>
              </a:defRPr>
            </a:lvl1pPr>
          </a:lstStyle>
          <a:p>
            <a:r>
              <a:rPr lang="en-US"/>
              <a:t>Click to edit Master title style</a:t>
            </a:r>
            <a:endParaRPr lang="en-US" dirty="0"/>
          </a:p>
        </p:txBody>
      </p:sp>
      <p:sp>
        <p:nvSpPr>
          <p:cNvPr id="3" name="Subtitle 2"/>
          <p:cNvSpPr>
            <a:spLocks noGrp="1"/>
          </p:cNvSpPr>
          <p:nvPr>
            <p:ph type="subTitle" idx="1"/>
          </p:nvPr>
        </p:nvSpPr>
        <p:spPr>
          <a:xfrm>
            <a:off x="4038598" y="5486396"/>
            <a:ext cx="10223504" cy="1981203"/>
          </a:xfrm>
        </p:spPr>
        <p:txBody>
          <a:bodyPr anchor="t">
            <a:normAutofit/>
          </a:bodyPr>
          <a:lstStyle>
            <a:lvl1pPr marL="0" indent="0" algn="ctr">
              <a:buNone/>
              <a:defRPr sz="3150">
                <a:solidFill>
                  <a:schemeClr val="tx1"/>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11974849" y="7556495"/>
            <a:ext cx="1346201" cy="419100"/>
          </a:xfrm>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a:xfrm>
            <a:off x="4038596" y="7556495"/>
            <a:ext cx="7821953" cy="419100"/>
          </a:xfrm>
        </p:spPr>
        <p:txBody>
          <a:bodyPr/>
          <a:lstStyle/>
          <a:p>
            <a:endParaRPr lang="en-US"/>
          </a:p>
        </p:txBody>
      </p:sp>
      <p:sp>
        <p:nvSpPr>
          <p:cNvPr id="6" name="Slide Number Placeholder 5"/>
          <p:cNvSpPr>
            <a:spLocks noGrp="1"/>
          </p:cNvSpPr>
          <p:nvPr>
            <p:ph type="sldNum" sz="quarter" idx="12"/>
          </p:nvPr>
        </p:nvSpPr>
        <p:spPr>
          <a:xfrm>
            <a:off x="13435351" y="7556495"/>
            <a:ext cx="826751" cy="419100"/>
          </a:xfrm>
        </p:spPr>
        <p:txBody>
          <a:bodyPr/>
          <a:lstStyle/>
          <a:p>
            <a:fld id="{B6F15528-21DE-4FAA-801E-634DDDAF4B2B}" type="slidenum">
              <a:rPr lang="en-US" smtClean="0"/>
              <a:t>‹#›</a:t>
            </a:fld>
            <a:endParaRPr lang="en-US"/>
          </a:p>
        </p:txBody>
      </p:sp>
      <p:cxnSp>
        <p:nvCxnSpPr>
          <p:cNvPr id="15" name="Straight Connector 14"/>
          <p:cNvCxnSpPr/>
          <p:nvPr/>
        </p:nvCxnSpPr>
        <p:spPr>
          <a:xfrm>
            <a:off x="4038599" y="5283197"/>
            <a:ext cx="10223502"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2094254" y="36321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22604" y="2628909"/>
            <a:ext cx="12238032" cy="2733771"/>
          </a:xfrm>
        </p:spPr>
        <p:txBody>
          <a:bodyPr anchor="b">
            <a:normAutofit/>
          </a:bodyPr>
          <a:lstStyle>
            <a:lvl1pPr algn="ctr">
              <a:defRPr sz="6600" b="0" cap="none"/>
            </a:lvl1pPr>
          </a:lstStyle>
          <a:p>
            <a:r>
              <a:rPr lang="en-US"/>
              <a:t>Click to edit Master title style</a:t>
            </a:r>
            <a:endParaRPr lang="en-US" dirty="0"/>
          </a:p>
        </p:txBody>
      </p:sp>
      <p:sp>
        <p:nvSpPr>
          <p:cNvPr id="3" name="Text Placeholder 2"/>
          <p:cNvSpPr>
            <a:spLocks noGrp="1"/>
          </p:cNvSpPr>
          <p:nvPr>
            <p:ph type="body" idx="1"/>
          </p:nvPr>
        </p:nvSpPr>
        <p:spPr>
          <a:xfrm>
            <a:off x="3022601" y="5769077"/>
            <a:ext cx="12238035" cy="1431821"/>
          </a:xfrm>
        </p:spPr>
        <p:txBody>
          <a:bodyPr anchor="t">
            <a:normAutofit/>
          </a:bodyPr>
          <a:lstStyle>
            <a:lvl1pPr marL="0" indent="0" algn="ctr">
              <a:buNone/>
              <a:defRPr sz="36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cxnSp>
        <p:nvCxnSpPr>
          <p:cNvPr id="16" name="Straight Connector 15"/>
          <p:cNvCxnSpPr/>
          <p:nvPr/>
        </p:nvCxnSpPr>
        <p:spPr>
          <a:xfrm>
            <a:off x="3019085" y="5565878"/>
            <a:ext cx="1224507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2094254" y="36321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47672" y="3840480"/>
            <a:ext cx="7077456" cy="496519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72016" y="3840480"/>
            <a:ext cx="7077456" cy="496519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943100" y="3987800"/>
            <a:ext cx="7077456" cy="864393"/>
          </a:xfrm>
        </p:spPr>
        <p:txBody>
          <a:bodyPr anchor="b">
            <a:noAutofit/>
          </a:bodyPr>
          <a:lstStyle>
            <a:lvl1pPr marL="0" indent="0">
              <a:spcBef>
                <a:spcPts val="1010"/>
              </a:spcBef>
              <a:spcAft>
                <a:spcPts val="900"/>
              </a:spcAft>
              <a:buNone/>
              <a:defRPr sz="42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943100" y="4864894"/>
            <a:ext cx="7077456" cy="394890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71005" y="3987800"/>
            <a:ext cx="7077456" cy="864393"/>
          </a:xfrm>
        </p:spPr>
        <p:txBody>
          <a:bodyPr anchor="b">
            <a:noAutofit/>
          </a:bodyPr>
          <a:lstStyle>
            <a:lvl1pPr marL="0" indent="0">
              <a:spcBef>
                <a:spcPts val="1010"/>
              </a:spcBef>
              <a:spcAft>
                <a:spcPts val="900"/>
              </a:spcAft>
              <a:buNone/>
              <a:defRPr sz="42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71005" y="4864894"/>
            <a:ext cx="7077456" cy="394890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12/10/2024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cxnSp>
        <p:nvCxnSpPr>
          <p:cNvPr id="18" name="Straight Connector 17"/>
          <p:cNvCxnSpPr/>
          <p:nvPr/>
        </p:nvCxnSpPr>
        <p:spPr>
          <a:xfrm>
            <a:off x="2094254" y="36321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12/10/2024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cxnSp>
        <p:nvCxnSpPr>
          <p:cNvPr id="14" name="Straight Connector 13"/>
          <p:cNvCxnSpPr/>
          <p:nvPr/>
        </p:nvCxnSpPr>
        <p:spPr>
          <a:xfrm>
            <a:off x="2094254" y="36321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12/10/2024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4274924" y="914400"/>
            <a:ext cx="12590889" cy="4343400"/>
          </a:xfrm>
        </p:spPr>
        <p:txBody>
          <a:bodyPr anchor="ctr">
            <a:normAutofit/>
          </a:bodyPr>
          <a:lstStyle>
            <a:lvl1pPr algn="l">
              <a:defRPr sz="72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3883818" y="6515100"/>
            <a:ext cx="13373100" cy="1257300"/>
          </a:xfrm>
        </p:spPr>
        <p:txBody>
          <a:bodyPr anchor="b">
            <a:noAutofit/>
          </a:bodyPr>
          <a:lstStyle>
            <a:lvl1pPr marL="0" indent="0">
              <a:buFontTx/>
              <a:buNone/>
              <a:defRPr sz="3600">
                <a:solidFill>
                  <a:schemeClr val="accent1"/>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3883820" y="7772400"/>
            <a:ext cx="13373100" cy="1094433"/>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6283" y="7367588"/>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797719" y="7474631"/>
            <a:ext cx="1169651" cy="547688"/>
          </a:xfrm>
        </p:spPr>
        <p:txBody>
          <a:bodyPr/>
          <a:lstStyle/>
          <a:p>
            <a:fld id="{B6F15528-21DE-4FAA-801E-634DDDAF4B2B}" type="slidenum">
              <a:rPr lang="en-US" smtClean="0"/>
              <a:t>‹#›</a:t>
            </a:fld>
            <a:endParaRPr lang="en-US"/>
          </a:p>
        </p:txBody>
      </p:sp>
      <p:sp>
        <p:nvSpPr>
          <p:cNvPr id="17" name="TextBox 16"/>
          <p:cNvSpPr txBox="1"/>
          <p:nvPr/>
        </p:nvSpPr>
        <p:spPr>
          <a:xfrm>
            <a:off x="3701478" y="972008"/>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solidFill>
                <a:effectLst/>
                <a:latin typeface="Arial" panose="020B0604020202020204"/>
              </a:rPr>
              <a:t>“</a:t>
            </a:r>
          </a:p>
        </p:txBody>
      </p:sp>
      <p:sp>
        <p:nvSpPr>
          <p:cNvPr id="18" name="TextBox 17"/>
          <p:cNvSpPr txBox="1"/>
          <p:nvPr/>
        </p:nvSpPr>
        <p:spPr>
          <a:xfrm>
            <a:off x="16672278" y="4357959"/>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solidFill>
                <a:effectLst/>
                <a:latin typeface="Arial" panose="020B0604020202020204"/>
              </a:rPr>
              <a:t>”</a:t>
            </a: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0717" y="2082801"/>
            <a:ext cx="5577683" cy="2057400"/>
          </a:xfrm>
        </p:spPr>
        <p:txBody>
          <a:bodyPr anchor="b">
            <a:normAutofit/>
          </a:bodyPr>
          <a:lstStyle>
            <a:lvl1pPr algn="ctr">
              <a:defRPr sz="3600" b="0"/>
            </a:lvl1pPr>
          </a:lstStyle>
          <a:p>
            <a:r>
              <a:rPr lang="en-US"/>
              <a:t>Click to edit Master title style</a:t>
            </a:r>
            <a:endParaRPr lang="en-US" dirty="0"/>
          </a:p>
        </p:txBody>
      </p:sp>
      <p:sp>
        <p:nvSpPr>
          <p:cNvPr id="3" name="Content Placeholder 2"/>
          <p:cNvSpPr>
            <a:spLocks noGrp="1"/>
          </p:cNvSpPr>
          <p:nvPr>
            <p:ph idx="1"/>
          </p:nvPr>
        </p:nvSpPr>
        <p:spPr>
          <a:xfrm>
            <a:off x="8128002" y="1473197"/>
            <a:ext cx="8204199" cy="734060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40717" y="4546598"/>
            <a:ext cx="5577683" cy="3657606"/>
          </a:xfrm>
        </p:spPr>
        <p:txBody>
          <a:bodyPr anchor="t">
            <a:normAutofit/>
          </a:bodyPr>
          <a:lstStyle>
            <a:lvl1pPr marL="0" indent="0" algn="ctr">
              <a:buNone/>
              <a:defRPr sz="24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cxnSp>
        <p:nvCxnSpPr>
          <p:cNvPr id="16" name="Straight Connector 15"/>
          <p:cNvCxnSpPr/>
          <p:nvPr/>
        </p:nvCxnSpPr>
        <p:spPr>
          <a:xfrm>
            <a:off x="2094254" y="4368800"/>
            <a:ext cx="5271747"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3099" y="2825748"/>
            <a:ext cx="9362724" cy="2057400"/>
          </a:xfrm>
        </p:spPr>
        <p:txBody>
          <a:bodyPr anchor="b">
            <a:normAutofit/>
          </a:bodyPr>
          <a:lstStyle>
            <a:lvl1pPr algn="ctr">
              <a:defRPr sz="42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12142247" y="1562100"/>
            <a:ext cx="4595021" cy="71628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943099" y="4883148"/>
            <a:ext cx="9362724" cy="2743200"/>
          </a:xfrm>
        </p:spPr>
        <p:txBody>
          <a:bodyPr anchor="t">
            <a:normAutofit/>
          </a:bodyPr>
          <a:lstStyle>
            <a:lvl1pPr marL="0" indent="0" algn="ctr">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12/10/2024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3102" y="7223122"/>
            <a:ext cx="14414499" cy="850107"/>
          </a:xfrm>
        </p:spPr>
        <p:txBody>
          <a:bodyPr anchor="b">
            <a:normAutofit/>
          </a:bodyPr>
          <a:lstStyle>
            <a:lvl1pPr algn="ctr">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562141" y="1562099"/>
            <a:ext cx="15158958" cy="5003804"/>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943102" y="8073230"/>
            <a:ext cx="14414499" cy="740568"/>
          </a:xfrm>
        </p:spPr>
        <p:txBody>
          <a:bodyPr>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55802" y="1473198"/>
            <a:ext cx="14389098" cy="4432302"/>
          </a:xfrm>
        </p:spPr>
        <p:txBody>
          <a:bodyPr anchor="ctr">
            <a:normAutofit/>
          </a:bodyPr>
          <a:lstStyle>
            <a:lvl1pPr algn="ctr">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955802" y="6515099"/>
            <a:ext cx="14389098" cy="2298701"/>
          </a:xfrm>
        </p:spPr>
        <p:txBody>
          <a:bodyPr anchor="ctr">
            <a:normAutofit/>
          </a:bodyPr>
          <a:lstStyle>
            <a:lvl1pPr marL="0" indent="0" algn="ctr">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cxnSp>
        <p:nvCxnSpPr>
          <p:cNvPr id="15" name="Straight Connector 14"/>
          <p:cNvCxnSpPr/>
          <p:nvPr/>
        </p:nvCxnSpPr>
        <p:spPr>
          <a:xfrm>
            <a:off x="2094254" y="62102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69320" y="1473198"/>
            <a:ext cx="13944597" cy="3556002"/>
          </a:xfrm>
        </p:spPr>
        <p:txBody>
          <a:bodyPr anchor="ctr">
            <a:normAutofit/>
          </a:bodyPr>
          <a:lstStyle>
            <a:lvl1pPr algn="ctr">
              <a:defRPr sz="48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512218" y="5029200"/>
            <a:ext cx="13258803" cy="876300"/>
          </a:xfrm>
        </p:spPr>
        <p:txBody>
          <a:bodyPr anchor="ctr">
            <a:normAutofit/>
          </a:bodyPr>
          <a:lstStyle>
            <a:lvl1pPr marL="0" indent="0" algn="r">
              <a:buFontTx/>
              <a:buNone/>
              <a:defRPr sz="3000"/>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943102" y="6515099"/>
            <a:ext cx="14414499" cy="2298701"/>
          </a:xfrm>
        </p:spPr>
        <p:txBody>
          <a:bodyPr anchor="ctr">
            <a:normAutofit/>
          </a:bodyPr>
          <a:lstStyle>
            <a:lvl1pPr marL="0" indent="0" algn="ctr">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
        <p:nvSpPr>
          <p:cNvPr id="14" name="TextBox 13"/>
          <p:cNvSpPr txBox="1"/>
          <p:nvPr/>
        </p:nvSpPr>
        <p:spPr>
          <a:xfrm>
            <a:off x="1293020" y="1319942"/>
            <a:ext cx="914400" cy="877164"/>
          </a:xfrm>
          <a:prstGeom prst="rect">
            <a:avLst/>
          </a:prstGeom>
        </p:spPr>
        <p:txBody>
          <a:bodyPr vert="horz" lIns="137160" tIns="68580" rIns="137160" bIns="68580" rtlCol="0" anchor="ctr">
            <a:noAutofit/>
          </a:bodyPr>
          <a:lstStyle/>
          <a:p>
            <a:pPr lvl="0"/>
            <a:r>
              <a:rPr lang="en-US" sz="12000" dirty="0">
                <a:solidFill>
                  <a:schemeClr val="tx1"/>
                </a:solidFill>
                <a:effectLst/>
              </a:rPr>
              <a:t>“</a:t>
            </a:r>
          </a:p>
        </p:txBody>
      </p:sp>
      <p:sp>
        <p:nvSpPr>
          <p:cNvPr id="15" name="TextBox 14"/>
          <p:cNvSpPr txBox="1"/>
          <p:nvPr/>
        </p:nvSpPr>
        <p:spPr>
          <a:xfrm>
            <a:off x="15900401" y="4241805"/>
            <a:ext cx="914400" cy="877164"/>
          </a:xfrm>
          <a:prstGeom prst="rect">
            <a:avLst/>
          </a:prstGeom>
        </p:spPr>
        <p:txBody>
          <a:bodyPr vert="horz" lIns="137160" tIns="68580" rIns="137160" bIns="68580" rtlCol="0" anchor="ctr">
            <a:noAutofit/>
          </a:bodyPr>
          <a:lstStyle/>
          <a:p>
            <a:pPr lvl="0" algn="r"/>
            <a:r>
              <a:rPr lang="en-US" sz="12000" dirty="0">
                <a:solidFill>
                  <a:schemeClr val="tx1"/>
                </a:solidFill>
                <a:effectLst/>
              </a:rPr>
              <a:t>”</a:t>
            </a:r>
          </a:p>
        </p:txBody>
      </p:sp>
      <p:cxnSp>
        <p:nvCxnSpPr>
          <p:cNvPr id="19" name="Straight Connector 18"/>
          <p:cNvCxnSpPr/>
          <p:nvPr/>
        </p:nvCxnSpPr>
        <p:spPr>
          <a:xfrm>
            <a:off x="2094254" y="62102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3103" y="4962872"/>
            <a:ext cx="14414502" cy="2203200"/>
          </a:xfrm>
        </p:spPr>
        <p:txBody>
          <a:bodyPr anchor="b">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943102" y="7166072"/>
            <a:ext cx="14414502" cy="1290600"/>
          </a:xfrm>
        </p:spPr>
        <p:txBody>
          <a:bodyPr anchor="t">
            <a:normAutofit/>
          </a:bodyPr>
          <a:lstStyle>
            <a:lvl1pPr marL="0" indent="0" algn="l">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2169320" y="1473198"/>
            <a:ext cx="13944597" cy="3365502"/>
          </a:xfrm>
        </p:spPr>
        <p:txBody>
          <a:bodyPr anchor="ctr">
            <a:normAutofit/>
          </a:bodyPr>
          <a:lstStyle>
            <a:lvl1pPr algn="ctr">
              <a:defRPr sz="48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943102" y="5458968"/>
            <a:ext cx="14414502" cy="1330452"/>
          </a:xfrm>
        </p:spPr>
        <p:txBody>
          <a:bodyPr anchor="b">
            <a:normAutofit/>
          </a:bodyPr>
          <a:lstStyle>
            <a:lvl1pPr marL="0" indent="0" algn="l">
              <a:spcBef>
                <a:spcPts val="0"/>
              </a:spcBef>
              <a:buNone/>
              <a:defRPr sz="36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943102" y="6794500"/>
            <a:ext cx="14414502" cy="2019300"/>
          </a:xfrm>
        </p:spPr>
        <p:txBody>
          <a:bodyPr anchor="t">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
        <p:nvSpPr>
          <p:cNvPr id="12" name="TextBox 11"/>
          <p:cNvSpPr txBox="1"/>
          <p:nvPr/>
        </p:nvSpPr>
        <p:spPr>
          <a:xfrm>
            <a:off x="1293020" y="1319942"/>
            <a:ext cx="914400" cy="877164"/>
          </a:xfrm>
          <a:prstGeom prst="rect">
            <a:avLst/>
          </a:prstGeom>
        </p:spPr>
        <p:txBody>
          <a:bodyPr vert="horz" lIns="137160" tIns="68580" rIns="137160" bIns="68580" rtlCol="0" anchor="ctr">
            <a:noAutofit/>
          </a:bodyPr>
          <a:lstStyle/>
          <a:p>
            <a:pPr lvl="0"/>
            <a:r>
              <a:rPr lang="en-US" sz="12000" dirty="0">
                <a:solidFill>
                  <a:schemeClr val="tx1"/>
                </a:solidFill>
                <a:effectLst/>
              </a:rPr>
              <a:t>“</a:t>
            </a:r>
          </a:p>
        </p:txBody>
      </p:sp>
      <p:sp>
        <p:nvSpPr>
          <p:cNvPr id="13" name="TextBox 12"/>
          <p:cNvSpPr txBox="1"/>
          <p:nvPr/>
        </p:nvSpPr>
        <p:spPr>
          <a:xfrm>
            <a:off x="15900401" y="3898892"/>
            <a:ext cx="914400" cy="877164"/>
          </a:xfrm>
          <a:prstGeom prst="rect">
            <a:avLst/>
          </a:prstGeom>
        </p:spPr>
        <p:txBody>
          <a:bodyPr vert="horz" lIns="137160" tIns="68580" rIns="137160" bIns="68580" rtlCol="0" anchor="ctr">
            <a:noAutofit/>
          </a:bodyPr>
          <a:lstStyle/>
          <a:p>
            <a:pPr lvl="0" algn="r"/>
            <a:r>
              <a:rPr lang="en-US" sz="12000" dirty="0">
                <a:solidFill>
                  <a:schemeClr val="tx1"/>
                </a:solidFill>
                <a:effectLst/>
              </a:rPr>
              <a:t>”</a:t>
            </a:r>
          </a:p>
        </p:txBody>
      </p:sp>
      <p:cxnSp>
        <p:nvCxnSpPr>
          <p:cNvPr id="26" name="Straight Connector 25"/>
          <p:cNvCxnSpPr/>
          <p:nvPr/>
        </p:nvCxnSpPr>
        <p:spPr>
          <a:xfrm>
            <a:off x="2094254" y="5143500"/>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3102" y="1473198"/>
            <a:ext cx="14414499" cy="3365502"/>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943102" y="5445252"/>
            <a:ext cx="14414502" cy="1261872"/>
          </a:xfrm>
        </p:spPr>
        <p:txBody>
          <a:bodyPr anchor="b">
            <a:normAutofit/>
          </a:bodyPr>
          <a:lstStyle>
            <a:lvl1pPr marL="0" indent="0" algn="l">
              <a:spcBef>
                <a:spcPts val="0"/>
              </a:spcBef>
              <a:buNone/>
              <a:defRPr sz="42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943100" y="6705599"/>
            <a:ext cx="14414505" cy="2108201"/>
          </a:xfrm>
        </p:spPr>
        <p:txBody>
          <a:bodyPr anchor="t">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cxnSp>
        <p:nvCxnSpPr>
          <p:cNvPr id="15" name="Straight Connector 14"/>
          <p:cNvCxnSpPr/>
          <p:nvPr/>
        </p:nvCxnSpPr>
        <p:spPr>
          <a:xfrm>
            <a:off x="2094254" y="5143500"/>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cxnSp>
        <p:nvCxnSpPr>
          <p:cNvPr id="14" name="Straight Connector 13"/>
          <p:cNvCxnSpPr/>
          <p:nvPr/>
        </p:nvCxnSpPr>
        <p:spPr>
          <a:xfrm>
            <a:off x="2094254" y="36321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499035" y="1473197"/>
            <a:ext cx="2836343" cy="734060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943098" y="1473198"/>
            <a:ext cx="11149538" cy="7340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cxnSp>
        <p:nvCxnSpPr>
          <p:cNvPr id="14" name="Straight Connector 13"/>
          <p:cNvCxnSpPr/>
          <p:nvPr/>
        </p:nvCxnSpPr>
        <p:spPr>
          <a:xfrm>
            <a:off x="13295835" y="1485900"/>
            <a:ext cx="0" cy="73152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3883819" y="941111"/>
            <a:ext cx="13373099" cy="4320030"/>
          </a:xfrm>
        </p:spPr>
        <p:txBody>
          <a:bodyPr anchor="ctr">
            <a:normAutofit/>
          </a:bodyPr>
          <a:lstStyle>
            <a:lvl1pPr algn="l">
              <a:defRPr sz="7200" b="0"/>
            </a:lvl1pPr>
          </a:lstStyle>
          <a:p>
            <a:r>
              <a:rPr lang="en-US"/>
              <a:t>Click to edit Master title style</a:t>
            </a:r>
            <a:endParaRPr lang="en-US" dirty="0"/>
          </a:p>
        </p:txBody>
      </p:sp>
      <p:sp>
        <p:nvSpPr>
          <p:cNvPr id="21" name="Text Placeholder 9"/>
          <p:cNvSpPr>
            <a:spLocks noGrp="1"/>
          </p:cNvSpPr>
          <p:nvPr>
            <p:ph type="body" sz="quarter" idx="13"/>
          </p:nvPr>
        </p:nvSpPr>
        <p:spPr>
          <a:xfrm>
            <a:off x="3883818" y="6515100"/>
            <a:ext cx="13373100" cy="1257300"/>
          </a:xfrm>
        </p:spPr>
        <p:txBody>
          <a:bodyPr anchor="b">
            <a:noAutofit/>
          </a:bodyPr>
          <a:lstStyle>
            <a:lvl1pPr marL="0" indent="0">
              <a:buFontTx/>
              <a:buNone/>
              <a:defRPr sz="3600">
                <a:solidFill>
                  <a:schemeClr val="accent1"/>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3883820" y="7772400"/>
            <a:ext cx="13373100" cy="1094433"/>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6283" y="7367588"/>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797719" y="7474631"/>
            <a:ext cx="1169651" cy="547688"/>
          </a:xfrm>
        </p:spPr>
        <p:txBody>
          <a:bodyPr/>
          <a:lstStyle/>
          <a:p>
            <a:fld id="{B6F15528-21DE-4FAA-801E-634DDDAF4B2B}" type="slidenum">
              <a:rPr lang="en-US" smtClean="0"/>
              <a:t>‹#›</a:t>
            </a:fld>
            <a:endParaRPr lang="en-US"/>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12/10/2024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12/10/2024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12/10/2024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Picture Placeholder 2"/>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US"/>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6283" y="1071563"/>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12/10/2024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12/10/2024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12/10/2024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Picture Placeholder 2"/>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US"/>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942219" y="941108"/>
            <a:ext cx="3311402" cy="7925726"/>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3883818" y="941108"/>
            <a:ext cx="9715500" cy="79257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6283" y="1071563"/>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12/10/2024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12/10/2024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12/10/2024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626669" y="1203448"/>
            <a:ext cx="12955610" cy="3812147"/>
          </a:xfrm>
        </p:spPr>
        <p:txBody>
          <a:bodyPr bIns="0" anchor="b">
            <a:normAutofit/>
          </a:bodyPr>
          <a:lstStyle>
            <a:lvl1pPr algn="l">
              <a:defRPr sz="9900"/>
            </a:lvl1pPr>
          </a:lstStyle>
          <a:p>
            <a:r>
              <a:rPr lang="en-US"/>
              <a:t>Click to edit Master title style</a:t>
            </a:r>
            <a:endParaRPr lang="en-US" dirty="0"/>
          </a:p>
        </p:txBody>
      </p:sp>
      <p:sp>
        <p:nvSpPr>
          <p:cNvPr id="3" name="Subtitle 2"/>
          <p:cNvSpPr>
            <a:spLocks noGrp="1"/>
          </p:cNvSpPr>
          <p:nvPr>
            <p:ph type="subTitle" idx="1"/>
          </p:nvPr>
        </p:nvSpPr>
        <p:spPr>
          <a:xfrm>
            <a:off x="3626670" y="5296807"/>
            <a:ext cx="12955608" cy="1466432"/>
          </a:xfrm>
        </p:spPr>
        <p:txBody>
          <a:bodyPr tIns="91440" bIns="91440">
            <a:normAutofit/>
          </a:bodyPr>
          <a:lstStyle>
            <a:lvl1pPr marL="0" indent="0" algn="l">
              <a:buNone/>
              <a:defRPr sz="2700" b="0" cap="all" baseline="0">
                <a:solidFill>
                  <a:schemeClr val="tx1"/>
                </a:solidFill>
              </a:defRPr>
            </a:lvl1pPr>
            <a:lvl2pPr marL="685800" indent="0" algn="ctr">
              <a:buNone/>
              <a:defRPr sz="27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a:xfrm>
            <a:off x="3624751" y="493961"/>
            <a:ext cx="7460873" cy="463802"/>
          </a:xfrm>
        </p:spPr>
        <p:txBody>
          <a:bodyPr/>
          <a:lstStyle/>
          <a:p>
            <a:endParaRPr lang="en-US"/>
          </a:p>
        </p:txBody>
      </p:sp>
      <p:sp>
        <p:nvSpPr>
          <p:cNvPr id="6" name="Slide Number Placeholder 5"/>
          <p:cNvSpPr>
            <a:spLocks noGrp="1"/>
          </p:cNvSpPr>
          <p:nvPr>
            <p:ph type="sldNum" sz="quarter" idx="12"/>
          </p:nvPr>
        </p:nvSpPr>
        <p:spPr>
          <a:xfrm>
            <a:off x="2156497" y="1198460"/>
            <a:ext cx="1216529" cy="755367"/>
          </a:xfrm>
        </p:spPr>
        <p:txBody>
          <a:bodyPr/>
          <a:lstStyle/>
          <a:p>
            <a:fld id="{B6F15528-21DE-4FAA-801E-634DDDAF4B2B}" type="slidenum">
              <a:rPr lang="en-US" smtClean="0"/>
              <a:t>‹#›</a:t>
            </a:fld>
            <a:endParaRPr lang="en-US"/>
          </a:p>
        </p:txBody>
      </p:sp>
      <p:cxnSp>
        <p:nvCxnSpPr>
          <p:cNvPr id="15" name="Straight Connector 14"/>
          <p:cNvCxnSpPr/>
          <p:nvPr/>
        </p:nvCxnSpPr>
        <p:spPr>
          <a:xfrm>
            <a:off x="3626670" y="5292813"/>
            <a:ext cx="12955608"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Picture Placeholder 2"/>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US"/>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12/10/2024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12/10/2024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12/10/2024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cxnSp>
        <p:nvCxnSpPr>
          <p:cNvPr id="33" name="Straight Connector 32"/>
          <p:cNvCxnSpPr/>
          <p:nvPr/>
        </p:nvCxnSpPr>
        <p:spPr>
          <a:xfrm>
            <a:off x="2180844" y="2770632"/>
            <a:ext cx="14411283"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Picture Placeholder 2"/>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US"/>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12/10/2024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645920" y="1138428"/>
            <a:ext cx="15087600" cy="5349240"/>
          </a:xfrm>
        </p:spPr>
        <p:txBody>
          <a:bodyPr anchor="b">
            <a:normAutofit/>
          </a:bodyPr>
          <a:lstStyle>
            <a:lvl1pPr algn="l">
              <a:lnSpc>
                <a:spcPct val="85000"/>
              </a:lnSpc>
              <a:defRPr sz="12000" spc="-75"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650077" y="6683430"/>
            <a:ext cx="15087600" cy="1714500"/>
          </a:xfrm>
        </p:spPr>
        <p:txBody>
          <a:bodyPr lIns="91440" rIns="91440">
            <a:normAutofit/>
          </a:bodyPr>
          <a:lstStyle>
            <a:lvl1pPr marL="0" indent="0" algn="l">
              <a:buNone/>
              <a:defRPr sz="3600" cap="all" spc="300" baseline="0">
                <a:solidFill>
                  <a:schemeClr val="tx2"/>
                </a:solidFill>
                <a:latin typeface="+mj-lt"/>
              </a:defRPr>
            </a:lvl1pPr>
            <a:lvl2pPr marL="685800" indent="0" algn="ctr">
              <a:buNone/>
              <a:defRPr sz="3600"/>
            </a:lvl2pPr>
            <a:lvl3pPr marL="1371600" indent="0" algn="ctr">
              <a:buNone/>
              <a:defRPr sz="3600"/>
            </a:lvl3pPr>
            <a:lvl4pPr marL="2057400" indent="0" algn="ctr">
              <a:buNone/>
              <a:defRPr sz="3000"/>
            </a:lvl4pPr>
            <a:lvl5pPr marL="2743200" indent="0" algn="ctr">
              <a:buNone/>
              <a:defRPr sz="3000"/>
            </a:lvl5pPr>
            <a:lvl6pPr marL="3429000" indent="0" algn="ctr">
              <a:buNone/>
              <a:defRPr sz="3000"/>
            </a:lvl6pPr>
            <a:lvl7pPr marL="4114800" indent="0" algn="ctr">
              <a:buNone/>
              <a:defRPr sz="3000"/>
            </a:lvl7pPr>
            <a:lvl8pPr marL="4800600" indent="0" algn="ctr">
              <a:buNone/>
              <a:defRPr sz="3000"/>
            </a:lvl8pPr>
            <a:lvl9pPr marL="5486400" indent="0" algn="ctr">
              <a:buNone/>
              <a:defRPr sz="3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cxnSp>
        <p:nvCxnSpPr>
          <p:cNvPr id="9" name="Straight Connector 8"/>
          <p:cNvCxnSpPr/>
          <p:nvPr/>
        </p:nvCxnSpPr>
        <p:spPr>
          <a:xfrm>
            <a:off x="1811487" y="6515100"/>
            <a:ext cx="14813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0" y="1138428"/>
            <a:ext cx="15087600" cy="5349240"/>
          </a:xfrm>
        </p:spPr>
        <p:txBody>
          <a:bodyPr anchor="b" anchorCtr="0">
            <a:normAutofit/>
          </a:bodyPr>
          <a:lstStyle>
            <a:lvl1pPr>
              <a:lnSpc>
                <a:spcPct val="85000"/>
              </a:lnSpc>
              <a:defRPr sz="12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645920" y="6679692"/>
            <a:ext cx="15087600" cy="1714500"/>
          </a:xfrm>
        </p:spPr>
        <p:txBody>
          <a:bodyPr lIns="91440" rIns="91440" anchor="t" anchorCtr="0">
            <a:normAutofit/>
          </a:bodyPr>
          <a:lstStyle>
            <a:lvl1pPr marL="0" indent="0">
              <a:buNone/>
              <a:defRPr sz="3600" cap="all" spc="300" baseline="0">
                <a:solidFill>
                  <a:schemeClr val="tx2"/>
                </a:solidFill>
                <a:latin typeface="+mj-lt"/>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cxnSp>
        <p:nvCxnSpPr>
          <p:cNvPr id="9" name="Straight Connector 8"/>
          <p:cNvCxnSpPr/>
          <p:nvPr/>
        </p:nvCxnSpPr>
        <p:spPr>
          <a:xfrm>
            <a:off x="1811487" y="6515100"/>
            <a:ext cx="14813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645919" y="2768601"/>
            <a:ext cx="7406640" cy="6035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326880" y="2768603"/>
            <a:ext cx="7406640" cy="6035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4592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645920" y="3873501"/>
            <a:ext cx="7406640" cy="5067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32688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326880" y="3873501"/>
            <a:ext cx="7406640" cy="5067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12/10/2024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12/10/2024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181359" y="2634195"/>
            <a:ext cx="12964731" cy="2831925"/>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2181359" y="5709293"/>
            <a:ext cx="12945669" cy="1519394"/>
          </a:xfrm>
        </p:spPr>
        <p:txBody>
          <a:bodyPr tIns="91440">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cxnSp>
        <p:nvCxnSpPr>
          <p:cNvPr id="15" name="Straight Connector 14"/>
          <p:cNvCxnSpPr/>
          <p:nvPr/>
        </p:nvCxnSpPr>
        <p:spPr>
          <a:xfrm>
            <a:off x="2181359" y="5707478"/>
            <a:ext cx="12945669"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D8BD707-D9CF-40AE-B4C6-C98DA3205C09}" type="datetimeFigureOut">
              <a:rPr lang="en-US" smtClean="0"/>
              <a:t>12/10/2024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25" y="0"/>
            <a:ext cx="6076187"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060107" y="0"/>
            <a:ext cx="96012"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891538"/>
            <a:ext cx="4800600" cy="3429000"/>
          </a:xfrm>
        </p:spPr>
        <p:txBody>
          <a:bodyPr anchor="b">
            <a:normAutofit/>
          </a:bodyPr>
          <a:lstStyle>
            <a:lvl1pPr>
              <a:defRPr sz="5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200900" y="1097280"/>
            <a:ext cx="9738360" cy="7886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4389120"/>
            <a:ext cx="4800600" cy="5068686"/>
          </a:xfrm>
        </p:spPr>
        <p:txBody>
          <a:bodyPr lIns="91440" rIns="91440">
            <a:normAutofit/>
          </a:bodyPr>
          <a:lstStyle>
            <a:lvl1pPr marL="0" indent="0">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a:xfrm>
            <a:off x="698268" y="9689678"/>
            <a:ext cx="3927765" cy="547688"/>
          </a:xfrm>
        </p:spPr>
        <p:txBody>
          <a:bodyPr/>
          <a:lstStyle>
            <a:lvl1pPr algn="l">
              <a:defRPr/>
            </a:lvl1pPr>
          </a:lstStyle>
          <a:p>
            <a:fld id="{1D8BD707-D9CF-40AE-B4C6-C98DA3205C09}" type="datetimeFigureOut">
              <a:rPr lang="en-US" smtClean="0"/>
              <a:t>12/10/2024</a:t>
            </a:fld>
            <a:endParaRPr lang="en-US"/>
          </a:p>
        </p:txBody>
      </p:sp>
      <p:sp>
        <p:nvSpPr>
          <p:cNvPr id="6" name="Footer Placeholder 5"/>
          <p:cNvSpPr>
            <a:spLocks noGrp="1"/>
          </p:cNvSpPr>
          <p:nvPr>
            <p:ph type="ftr" sz="quarter" idx="11"/>
          </p:nvPr>
        </p:nvSpPr>
        <p:spPr>
          <a:xfrm>
            <a:off x="7200900" y="9689678"/>
            <a:ext cx="6972300" cy="547688"/>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6F15528-21DE-4FAA-801E-634DDDAF4B2B}" type="slidenum">
              <a:rPr lang="en-US" smtClean="0"/>
              <a:t>‹#›</a:t>
            </a:fld>
            <a:endParaRPr lang="en-US"/>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7429500"/>
            <a:ext cx="18283238" cy="2857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3" y="737261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0" y="7612380"/>
            <a:ext cx="15169896" cy="1234440"/>
          </a:xfrm>
        </p:spPr>
        <p:txBody>
          <a:bodyPr lIns="91440" tIns="0" rIns="91440" bIns="0" anchor="b">
            <a:noAutofit/>
          </a:bodyPr>
          <a:lstStyle>
            <a:lvl1pPr>
              <a:defRPr sz="54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3" y="0"/>
            <a:ext cx="18287978" cy="7372614"/>
          </a:xfrm>
          <a:blipFill>
            <a:blip r:embed="rId2"/>
            <a:stretch>
              <a:fillRect/>
            </a:stretch>
          </a:blipFill>
        </p:spPr>
        <p:txBody>
          <a:bodyPr lIns="457200" tIns="457200" anchor="t"/>
          <a:lstStyle>
            <a:lvl1pPr marL="0" indent="0">
              <a:buNone/>
              <a:defRPr sz="4800">
                <a:solidFill>
                  <a:schemeClr val="bg1"/>
                </a:solidFill>
              </a:defRPr>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645920" y="8860535"/>
            <a:ext cx="15169896" cy="891540"/>
          </a:xfrm>
        </p:spPr>
        <p:txBody>
          <a:bodyPr lIns="91440" tIns="0" rIns="91440" bIns="0">
            <a:normAutofit/>
          </a:bodyPr>
          <a:lstStyle>
            <a:lvl1pPr marL="0" indent="0">
              <a:spcBef>
                <a:spcPts val="0"/>
              </a:spcBef>
              <a:spcAft>
                <a:spcPts val="900"/>
              </a:spcAft>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12/10/2024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3087350" y="622168"/>
            <a:ext cx="3943350" cy="86361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622167"/>
            <a:ext cx="11601450" cy="8636133"/>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89388" y="936165"/>
            <a:ext cx="13367531" cy="1921335"/>
          </a:xfrm>
        </p:spPr>
        <p:txBody>
          <a:bodyPr/>
          <a:lstStyle/>
          <a:p>
            <a:r>
              <a:rPr lang="en-US"/>
              <a:t>Click to edit Master title style</a:t>
            </a:r>
            <a:endParaRPr lang="en-US" dirty="0"/>
          </a:p>
        </p:txBody>
      </p:sp>
      <p:sp>
        <p:nvSpPr>
          <p:cNvPr id="3" name="Content Placeholder 2"/>
          <p:cNvSpPr>
            <a:spLocks noGrp="1"/>
          </p:cNvSpPr>
          <p:nvPr>
            <p:ph idx="1"/>
          </p:nvPr>
        </p:nvSpPr>
        <p:spPr>
          <a:xfrm>
            <a:off x="3883818" y="3200400"/>
            <a:ext cx="13373100" cy="56664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6283" y="1071563"/>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73826" y="1207334"/>
            <a:ext cx="14408453" cy="158895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170997" y="3016318"/>
            <a:ext cx="6967728" cy="51728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620657" y="3026015"/>
            <a:ext cx="6967728" cy="5162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cxnSp>
        <p:nvCxnSpPr>
          <p:cNvPr id="35" name="Straight Connector 34"/>
          <p:cNvCxnSpPr/>
          <p:nvPr/>
        </p:nvCxnSpPr>
        <p:spPr>
          <a:xfrm>
            <a:off x="2180844" y="2770632"/>
            <a:ext cx="14411283"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70787" y="1206245"/>
            <a:ext cx="14411492" cy="1584479"/>
          </a:xfrm>
        </p:spPr>
        <p:txBody>
          <a:bodyPr/>
          <a:lstStyle/>
          <a:p>
            <a:r>
              <a:rPr lang="en-US"/>
              <a:t>Click to edit Master title style</a:t>
            </a:r>
            <a:endParaRPr lang="en-US" dirty="0"/>
          </a:p>
        </p:txBody>
      </p:sp>
      <p:sp>
        <p:nvSpPr>
          <p:cNvPr id="3" name="Text Placeholder 2"/>
          <p:cNvSpPr>
            <a:spLocks noGrp="1"/>
          </p:cNvSpPr>
          <p:nvPr>
            <p:ph type="body" idx="1"/>
          </p:nvPr>
        </p:nvSpPr>
        <p:spPr>
          <a:xfrm>
            <a:off x="2170787" y="3029324"/>
            <a:ext cx="6967728" cy="1202915"/>
          </a:xfrm>
        </p:spPr>
        <p:txBody>
          <a:bodyPr anchor="b">
            <a:normAutofit/>
          </a:bodyPr>
          <a:lstStyle>
            <a:lvl1pPr marL="0" indent="0">
              <a:lnSpc>
                <a:spcPct val="100000"/>
              </a:lnSpc>
              <a:buNone/>
              <a:defRPr sz="3300" b="0" cap="all" baseline="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2170787" y="4236404"/>
            <a:ext cx="6967728" cy="39666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618543" y="3034505"/>
            <a:ext cx="6967728" cy="1203356"/>
          </a:xfrm>
        </p:spPr>
        <p:txBody>
          <a:bodyPr anchor="b">
            <a:normAutofit/>
          </a:bodyPr>
          <a:lstStyle>
            <a:lvl1pPr marL="0" indent="0">
              <a:lnSpc>
                <a:spcPct val="100000"/>
              </a:lnSpc>
              <a:buNone/>
              <a:defRPr sz="3300" b="0" cap="all" baseline="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618543" y="4232237"/>
            <a:ext cx="6967728" cy="39560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12/10/2024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cxnSp>
        <p:nvCxnSpPr>
          <p:cNvPr id="29" name="Straight Connector 28"/>
          <p:cNvCxnSpPr/>
          <p:nvPr/>
        </p:nvCxnSpPr>
        <p:spPr>
          <a:xfrm>
            <a:off x="2180844" y="2770632"/>
            <a:ext cx="14411283"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12/10/2024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cxnSp>
        <p:nvCxnSpPr>
          <p:cNvPr id="25" name="Straight Connector 24"/>
          <p:cNvCxnSpPr/>
          <p:nvPr/>
        </p:nvCxnSpPr>
        <p:spPr>
          <a:xfrm>
            <a:off x="2180844" y="2770632"/>
            <a:ext cx="14411283"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12/10/2024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67007" y="1198460"/>
            <a:ext cx="4909649" cy="3370676"/>
          </a:xfrm>
        </p:spPr>
        <p:txBody>
          <a:bodyPr anchor="b">
            <a:normAutofit/>
          </a:bodyPr>
          <a:lstStyle>
            <a:lvl1pPr algn="l">
              <a:defRPr sz="3600"/>
            </a:lvl1pPr>
          </a:lstStyle>
          <a:p>
            <a:r>
              <a:rPr lang="en-US"/>
              <a:t>Click to edit Master title style</a:t>
            </a:r>
            <a:endParaRPr lang="en-US" dirty="0"/>
          </a:p>
        </p:txBody>
      </p:sp>
      <p:sp>
        <p:nvSpPr>
          <p:cNvPr id="3" name="Content Placeholder 2"/>
          <p:cNvSpPr>
            <a:spLocks noGrp="1"/>
          </p:cNvSpPr>
          <p:nvPr>
            <p:ph idx="1"/>
          </p:nvPr>
        </p:nvSpPr>
        <p:spPr>
          <a:xfrm>
            <a:off x="7565571" y="1198461"/>
            <a:ext cx="9018705" cy="6988239"/>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167007" y="4808237"/>
            <a:ext cx="4912520" cy="3372272"/>
          </a:xfrm>
        </p:spPr>
        <p:txBody>
          <a:bodyPr/>
          <a:lstStyle>
            <a:lvl1pPr marL="0" indent="0" algn="l">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cxnSp>
        <p:nvCxnSpPr>
          <p:cNvPr id="17" name="Straight Connector 16"/>
          <p:cNvCxnSpPr/>
          <p:nvPr/>
        </p:nvCxnSpPr>
        <p:spPr>
          <a:xfrm>
            <a:off x="2172420" y="4808237"/>
            <a:ext cx="4904235"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11216081" y="723256"/>
            <a:ext cx="6111800" cy="7723652"/>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2176809" y="1694270"/>
            <a:ext cx="8298492" cy="2745876"/>
          </a:xfrm>
        </p:spPr>
        <p:txBody>
          <a:bodyPr anchor="b">
            <a:normAutofit/>
          </a:bodyPr>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2186584" y="1683814"/>
            <a:ext cx="4186757" cy="5799491"/>
          </a:xfrm>
          <a:solidFill>
            <a:schemeClr val="bg1">
              <a:lumMod val="85000"/>
            </a:schemeClr>
          </a:solidFill>
          <a:ln w="9525" cap="sq">
            <a:noFill/>
            <a:miter lim="800000"/>
          </a:ln>
          <a:effectLst/>
        </p:spPr>
        <p:txBody>
          <a:bodyPr anchor="t"/>
          <a:lstStyle>
            <a:lvl1pPr marL="0" indent="0" algn="ctr">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2175494" y="4718988"/>
            <a:ext cx="8286606" cy="3005613"/>
          </a:xfrm>
        </p:spPr>
        <p:txBody>
          <a:bodyPr>
            <a:normAutofit/>
          </a:bodyPr>
          <a:lstStyle>
            <a:lvl1pPr marL="0" indent="0" algn="l">
              <a:buNone/>
              <a:defRPr sz="27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a:xfrm>
            <a:off x="2171074" y="8204785"/>
            <a:ext cx="8291027" cy="480185"/>
          </a:xfrm>
        </p:spPr>
        <p:txBody>
          <a:bodyPr/>
          <a:lstStyle>
            <a:lvl1pPr algn="l">
              <a:defRPr/>
            </a:lvl1pPr>
          </a:lstStyle>
          <a:p>
            <a:fld id="{1D8BD707-D9CF-40AE-B4C6-C98DA3205C09}" type="datetimeFigureOut">
              <a:rPr lang="en-US" smtClean="0"/>
              <a:t>12/10/2024</a:t>
            </a:fld>
            <a:endParaRPr lang="en-US"/>
          </a:p>
        </p:txBody>
      </p:sp>
      <p:sp>
        <p:nvSpPr>
          <p:cNvPr id="6" name="Footer Placeholder 5"/>
          <p:cNvSpPr>
            <a:spLocks noGrp="1"/>
          </p:cNvSpPr>
          <p:nvPr>
            <p:ph type="ftr" sz="quarter" idx="11"/>
          </p:nvPr>
        </p:nvSpPr>
        <p:spPr>
          <a:xfrm>
            <a:off x="2171073" y="477961"/>
            <a:ext cx="8311506" cy="481397"/>
          </a:xfrm>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cxnSp>
        <p:nvCxnSpPr>
          <p:cNvPr id="31" name="Straight Connector 30"/>
          <p:cNvCxnSpPr/>
          <p:nvPr/>
        </p:nvCxnSpPr>
        <p:spPr>
          <a:xfrm>
            <a:off x="2171074" y="4715408"/>
            <a:ext cx="8291027"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cxnSp>
        <p:nvCxnSpPr>
          <p:cNvPr id="26" name="Straight Connector 25"/>
          <p:cNvCxnSpPr/>
          <p:nvPr/>
        </p:nvCxnSpPr>
        <p:spPr>
          <a:xfrm>
            <a:off x="2180844" y="2770632"/>
            <a:ext cx="14411283"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4158667" y="1198460"/>
            <a:ext cx="2423613" cy="6989834"/>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167008" y="1198460"/>
            <a:ext cx="11743245" cy="69898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cxnSp>
        <p:nvCxnSpPr>
          <p:cNvPr id="15" name="Straight Connector 14"/>
          <p:cNvCxnSpPr/>
          <p:nvPr/>
        </p:nvCxnSpPr>
        <p:spPr>
          <a:xfrm>
            <a:off x="14158667" y="1198460"/>
            <a:ext cx="0" cy="6989834"/>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819150" y="-7144"/>
            <a:ext cx="7522368" cy="10294145"/>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4392602" y="2070103"/>
            <a:ext cx="12861933" cy="3924299"/>
          </a:xfrm>
        </p:spPr>
        <p:txBody>
          <a:bodyPr anchor="b">
            <a:normAutofit/>
          </a:bodyPr>
          <a:lstStyle>
            <a:lvl1pPr algn="r">
              <a:defRPr sz="9000">
                <a:effectLst/>
              </a:defRPr>
            </a:lvl1pPr>
          </a:lstStyle>
          <a:p>
            <a:r>
              <a:rPr lang="en-US"/>
              <a:t>Click to edit Master title style</a:t>
            </a:r>
            <a:endParaRPr lang="en-US" dirty="0"/>
          </a:p>
        </p:txBody>
      </p:sp>
      <p:sp>
        <p:nvSpPr>
          <p:cNvPr id="3" name="Subtitle 2"/>
          <p:cNvSpPr>
            <a:spLocks noGrp="1"/>
          </p:cNvSpPr>
          <p:nvPr>
            <p:ph type="subTitle" idx="1"/>
          </p:nvPr>
        </p:nvSpPr>
        <p:spPr>
          <a:xfrm>
            <a:off x="6773066" y="5994401"/>
            <a:ext cx="10481468" cy="2082801"/>
          </a:xfrm>
        </p:spPr>
        <p:txBody>
          <a:bodyPr anchor="t">
            <a:normAutofit/>
          </a:bodyPr>
          <a:lstStyle>
            <a:lvl1pPr marL="0" indent="0" algn="r">
              <a:buNone/>
              <a:defRPr sz="3150">
                <a:solidFill>
                  <a:schemeClr val="tx1"/>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a:xfrm>
            <a:off x="7998618" y="8824913"/>
            <a:ext cx="6486066" cy="547688"/>
          </a:xfrm>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6427785" y="8800697"/>
            <a:ext cx="826751" cy="547688"/>
          </a:xfrm>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83819" y="3088125"/>
            <a:ext cx="13373099" cy="2203200"/>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3883819" y="5295194"/>
            <a:ext cx="13373099" cy="1290600"/>
          </a:xfrm>
        </p:spPr>
        <p:txBody>
          <a:bodyPr anchor="t"/>
          <a:lstStyle>
            <a:lvl1pPr marL="0" indent="0" algn="l">
              <a:buNone/>
              <a:defRPr sz="3000">
                <a:solidFill>
                  <a:schemeClr val="tx1">
                    <a:lumMod val="65000"/>
                    <a:lumOff val="3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6283" y="4767263"/>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797719" y="4866209"/>
            <a:ext cx="1169651" cy="547688"/>
          </a:xfrm>
        </p:spPr>
        <p:txBody>
          <a:bodyPr/>
          <a:lstStyle/>
          <a:p>
            <a:fld id="{B6F15528-21DE-4FAA-801E-634DDDAF4B2B}" type="slidenum">
              <a:rPr lang="en-US" smtClean="0"/>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58419" y="4000498"/>
            <a:ext cx="13396121" cy="3165573"/>
          </a:xfrm>
        </p:spPr>
        <p:txBody>
          <a:bodyPr anchor="b"/>
          <a:lstStyle>
            <a:lvl1pPr algn="r">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3858417" y="7166072"/>
            <a:ext cx="13396122" cy="1290600"/>
          </a:xfrm>
        </p:spPr>
        <p:txBody>
          <a:bodyPr anchor="t">
            <a:normAutofit/>
          </a:bodyPr>
          <a:lstStyle>
            <a:lvl1pPr marL="0" indent="0" algn="r">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26467" y="1028701"/>
            <a:ext cx="15028070" cy="26288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226469" y="4000499"/>
            <a:ext cx="7342583" cy="4686302"/>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911951" y="4000500"/>
            <a:ext cx="7342584" cy="4686300"/>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2658269" y="3987800"/>
            <a:ext cx="6910782" cy="864393"/>
          </a:xfrm>
        </p:spPr>
        <p:txBody>
          <a:bodyPr anchor="b">
            <a:noAutofit/>
          </a:bodyPr>
          <a:lstStyle>
            <a:lvl1pPr marL="0" indent="0">
              <a:buNone/>
              <a:defRPr sz="4200" b="0">
                <a:solidFill>
                  <a:schemeClr val="accent1">
                    <a:lumMod val="75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2226467" y="5003006"/>
            <a:ext cx="7342584" cy="3683793"/>
          </a:xfrm>
        </p:spPr>
        <p:txBody>
          <a:bodyPr anchor="t">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0320731" y="4000500"/>
            <a:ext cx="6933806" cy="864393"/>
          </a:xfrm>
        </p:spPr>
        <p:txBody>
          <a:bodyPr anchor="b">
            <a:noAutofit/>
          </a:bodyPr>
          <a:lstStyle>
            <a:lvl1pPr marL="0" indent="0">
              <a:buNone/>
              <a:defRPr sz="4200" b="0">
                <a:solidFill>
                  <a:schemeClr val="accent1">
                    <a:lumMod val="75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911951" y="5003006"/>
            <a:ext cx="7342584" cy="3683793"/>
          </a:xfrm>
        </p:spPr>
        <p:txBody>
          <a:bodyPr anchor="t">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12/10/2024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12/10/2024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12/10/2024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26469" y="2400300"/>
            <a:ext cx="5323682" cy="2057400"/>
          </a:xfrm>
        </p:spPr>
        <p:txBody>
          <a:bodyPr anchor="b">
            <a:normAutofit/>
          </a:bodyPr>
          <a:lstStyle>
            <a:lvl1pPr algn="ctr">
              <a:defRPr sz="3600" b="0"/>
            </a:lvl1pPr>
          </a:lstStyle>
          <a:p>
            <a:r>
              <a:rPr lang="en-US"/>
              <a:t>Click to edit Master title style</a:t>
            </a:r>
            <a:endParaRPr lang="en-US" dirty="0"/>
          </a:p>
        </p:txBody>
      </p:sp>
      <p:sp>
        <p:nvSpPr>
          <p:cNvPr id="3" name="Content Placeholder 2"/>
          <p:cNvSpPr>
            <a:spLocks noGrp="1"/>
          </p:cNvSpPr>
          <p:nvPr>
            <p:ph idx="1"/>
          </p:nvPr>
        </p:nvSpPr>
        <p:spPr>
          <a:xfrm>
            <a:off x="7893050" y="1028699"/>
            <a:ext cx="9361485" cy="7658102"/>
          </a:xfrm>
        </p:spPr>
        <p:txBody>
          <a:bodyPr anchor="ctr">
            <a:normAutofit/>
          </a:bodyPr>
          <a:lstStyle>
            <a:lvl1pPr>
              <a:defRPr sz="30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26469" y="4457700"/>
            <a:ext cx="5323682" cy="2743200"/>
          </a:xfrm>
        </p:spPr>
        <p:txBody>
          <a:bodyPr>
            <a:normAutofit/>
          </a:bodyPr>
          <a:lstStyle>
            <a:lvl1pPr marL="0" indent="0" algn="ctr">
              <a:buNone/>
              <a:defRPr sz="24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24086" y="2628899"/>
            <a:ext cx="8139237" cy="2057400"/>
          </a:xfrm>
        </p:spPr>
        <p:txBody>
          <a:bodyPr anchor="b">
            <a:normAutofit/>
          </a:bodyPr>
          <a:lstStyle>
            <a:lvl1pPr algn="ctr">
              <a:defRPr sz="42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11392023" y="1371600"/>
            <a:ext cx="4921461" cy="6858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2224086" y="4686299"/>
            <a:ext cx="8139237" cy="2743200"/>
          </a:xfrm>
        </p:spPr>
        <p:txBody>
          <a:bodyPr>
            <a:normAutofit/>
          </a:bodyPr>
          <a:lstStyle>
            <a:lvl1pPr marL="0" indent="0" algn="ctr">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26467" y="7099298"/>
            <a:ext cx="15028067" cy="850107"/>
          </a:xfrm>
        </p:spPr>
        <p:txBody>
          <a:bodyPr anchor="b">
            <a:normAutofit/>
          </a:bodyPr>
          <a:lstStyle>
            <a:lvl1pPr algn="ctr">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9018" y="1398168"/>
            <a:ext cx="12338916" cy="4747464"/>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2226467" y="7949405"/>
            <a:ext cx="15028067" cy="740568"/>
          </a:xfrm>
        </p:spPr>
        <p:txBody>
          <a:bodyPr>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226469" y="1028700"/>
            <a:ext cx="15028067" cy="4572000"/>
          </a:xfrm>
        </p:spPr>
        <p:txBody>
          <a:bodyPr anchor="ctr">
            <a:normAutofit/>
          </a:bodyPr>
          <a:lstStyle>
            <a:lvl1pPr algn="ctr">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226469" y="6515100"/>
            <a:ext cx="15028070" cy="2171700"/>
          </a:xfrm>
        </p:spPr>
        <p:txBody>
          <a:bodyPr anchor="ctr">
            <a:normAutofit/>
          </a:bodyPr>
          <a:lstStyle>
            <a:lvl1pPr marL="0" indent="0" algn="ctr">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2397918" y="1294535"/>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2000" dirty="0">
                <a:solidFill>
                  <a:schemeClr val="tx1"/>
                </a:solidFill>
                <a:effectLst/>
              </a:rPr>
              <a:t>“</a:t>
            </a:r>
          </a:p>
        </p:txBody>
      </p:sp>
      <p:sp>
        <p:nvSpPr>
          <p:cNvPr id="15" name="TextBox 14"/>
          <p:cNvSpPr txBox="1"/>
          <p:nvPr/>
        </p:nvSpPr>
        <p:spPr>
          <a:xfrm>
            <a:off x="16340138" y="4229099"/>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p>
        </p:txBody>
      </p:sp>
      <p:sp>
        <p:nvSpPr>
          <p:cNvPr id="2" name="Title 1"/>
          <p:cNvSpPr>
            <a:spLocks noGrp="1"/>
          </p:cNvSpPr>
          <p:nvPr>
            <p:ph type="title"/>
          </p:nvPr>
        </p:nvSpPr>
        <p:spPr>
          <a:xfrm>
            <a:off x="3312318" y="1028701"/>
            <a:ext cx="13485018" cy="4114799"/>
          </a:xfrm>
        </p:spPr>
        <p:txBody>
          <a:bodyPr anchor="ctr">
            <a:normAutofit/>
          </a:bodyPr>
          <a:lstStyle>
            <a:lvl1pPr algn="ctr">
              <a:defRPr sz="48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3655217" y="5143499"/>
            <a:ext cx="12799223" cy="571500"/>
          </a:xfrm>
        </p:spPr>
        <p:txBody>
          <a:bodyPr anchor="ctr">
            <a:normAutofit/>
          </a:bodyPr>
          <a:lstStyle>
            <a:lvl1pPr marL="0" indent="0">
              <a:buFontTx/>
              <a:buNone/>
              <a:defRPr sz="2700"/>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2226467" y="6515100"/>
            <a:ext cx="15028067" cy="2171700"/>
          </a:xfrm>
        </p:spPr>
        <p:txBody>
          <a:bodyPr anchor="ctr">
            <a:normAutofit/>
          </a:bodyPr>
          <a:lstStyle>
            <a:lvl1pPr marL="0" indent="0" algn="ctr">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83818" y="3200400"/>
            <a:ext cx="6470796" cy="56664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0786121" y="3189333"/>
            <a:ext cx="6470796" cy="56664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6283" y="1071563"/>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797719" y="1181674"/>
            <a:ext cx="1169651" cy="547688"/>
          </a:xfrm>
        </p:spPr>
        <p:txBody>
          <a:bodyPr/>
          <a:lstStyle/>
          <a:p>
            <a:fld id="{B6F15528-21DE-4FAA-801E-634DDDAF4B2B}" type="slidenum">
              <a:rPr lang="en-US" smtClean="0"/>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226470" y="4962872"/>
            <a:ext cx="15028064" cy="2203200"/>
          </a:xfrm>
        </p:spPr>
        <p:txBody>
          <a:bodyPr anchor="b">
            <a:normAutofit/>
          </a:bodyPr>
          <a:lstStyle>
            <a:lvl1pPr algn="r">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226468" y="7166072"/>
            <a:ext cx="15028065" cy="1290600"/>
          </a:xfrm>
        </p:spPr>
        <p:txBody>
          <a:bodyPr anchor="t">
            <a:normAutofit/>
          </a:bodyPr>
          <a:lstStyle>
            <a:lvl1pPr marL="0" indent="0" algn="r">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2397918" y="1294535"/>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2000" dirty="0">
                <a:solidFill>
                  <a:schemeClr val="tx1"/>
                </a:solidFill>
                <a:effectLst/>
              </a:rPr>
              <a:t>“</a:t>
            </a:r>
          </a:p>
        </p:txBody>
      </p:sp>
      <p:sp>
        <p:nvSpPr>
          <p:cNvPr id="15" name="TextBox 14"/>
          <p:cNvSpPr txBox="1"/>
          <p:nvPr/>
        </p:nvSpPr>
        <p:spPr>
          <a:xfrm>
            <a:off x="16340138" y="4229099"/>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p>
        </p:txBody>
      </p:sp>
      <p:sp>
        <p:nvSpPr>
          <p:cNvPr id="2" name="Title 1"/>
          <p:cNvSpPr>
            <a:spLocks noGrp="1"/>
          </p:cNvSpPr>
          <p:nvPr>
            <p:ph type="title"/>
          </p:nvPr>
        </p:nvSpPr>
        <p:spPr>
          <a:xfrm>
            <a:off x="3312318" y="1028701"/>
            <a:ext cx="13485018" cy="4114799"/>
          </a:xfrm>
        </p:spPr>
        <p:txBody>
          <a:bodyPr anchor="ctr">
            <a:normAutofit/>
          </a:bodyPr>
          <a:lstStyle>
            <a:lvl1pPr algn="ctr">
              <a:defRPr sz="48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226470" y="5829300"/>
            <a:ext cx="15028065" cy="1333500"/>
          </a:xfrm>
        </p:spPr>
        <p:txBody>
          <a:bodyPr vert="horz" lIns="91440" tIns="45720" rIns="91440" bIns="45720" rtlCol="0" anchor="b">
            <a:normAutofit/>
          </a:bodyPr>
          <a:lstStyle>
            <a:lvl1pPr algn="r">
              <a:buNone/>
              <a:defRPr lang="en-US" sz="36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2226468" y="7162800"/>
            <a:ext cx="15028065" cy="1524000"/>
          </a:xfrm>
        </p:spPr>
        <p:txBody>
          <a:bodyPr anchor="t">
            <a:normAutofit/>
          </a:bodyPr>
          <a:lstStyle>
            <a:lvl1pPr marL="0" indent="0" algn="r">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226470" y="1028701"/>
            <a:ext cx="15028068" cy="409098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2226469" y="5257800"/>
            <a:ext cx="15028070" cy="1257300"/>
          </a:xfrm>
        </p:spPr>
        <p:txBody>
          <a:bodyPr vert="horz" lIns="91440" tIns="45720" rIns="91440" bIns="45720" rtlCol="0" anchor="b">
            <a:normAutofit/>
          </a:bodyPr>
          <a:lstStyle>
            <a:lvl1pPr>
              <a:buNone/>
              <a:defRPr lang="en-US" sz="42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2226467" y="6515100"/>
            <a:ext cx="15028070" cy="2171700"/>
          </a:xfrm>
        </p:spPr>
        <p:txBody>
          <a:bodyPr anchor="t">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4598983" y="1028700"/>
            <a:ext cx="2655554" cy="76581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26468" y="1028700"/>
            <a:ext cx="12029613" cy="76581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346710" y="365761"/>
            <a:ext cx="17586960" cy="956690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664970" y="1323564"/>
            <a:ext cx="14950440" cy="4389120"/>
          </a:xfrm>
        </p:spPr>
        <p:txBody>
          <a:bodyPr anchor="b">
            <a:normAutofit/>
          </a:bodyPr>
          <a:lstStyle>
            <a:lvl1pPr algn="ctr">
              <a:lnSpc>
                <a:spcPct val="85000"/>
              </a:lnSpc>
              <a:defRPr sz="108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2564295" y="5804452"/>
            <a:ext cx="13151790" cy="2082248"/>
          </a:xfrm>
        </p:spPr>
        <p:txBody>
          <a:bodyPr>
            <a:normAutofit/>
          </a:bodyPr>
          <a:lstStyle>
            <a:lvl1pPr marL="0" indent="0" algn="ctr">
              <a:buNone/>
              <a:defRPr sz="3300">
                <a:solidFill>
                  <a:srgbClr val="FFFFFF"/>
                </a:solidFill>
              </a:defRPr>
            </a:lvl1pPr>
            <a:lvl2pPr marL="685800" indent="0" algn="ctr">
              <a:buNone/>
              <a:defRPr sz="3300"/>
            </a:lvl2pPr>
            <a:lvl3pPr marL="1371600" indent="0" algn="ctr">
              <a:buNone/>
              <a:defRPr sz="3300"/>
            </a:lvl3pPr>
            <a:lvl4pPr marL="2057400" indent="0" algn="ctr">
              <a:buNone/>
              <a:defRPr sz="3000"/>
            </a:lvl4pPr>
            <a:lvl5pPr marL="2743200" indent="0" algn="ctr">
              <a:buNone/>
              <a:defRPr sz="3000"/>
            </a:lvl5pPr>
            <a:lvl6pPr marL="3429000" indent="0" algn="ctr">
              <a:buNone/>
              <a:defRPr sz="3000"/>
            </a:lvl6pPr>
            <a:lvl7pPr marL="4114800" indent="0" algn="ctr">
              <a:buNone/>
              <a:defRPr sz="3000"/>
            </a:lvl7pPr>
            <a:lvl8pPr marL="4800600" indent="0" algn="ctr">
              <a:buNone/>
              <a:defRPr sz="3000"/>
            </a:lvl8pPr>
            <a:lvl9pPr marL="5486400" indent="0" algn="ctr">
              <a:buNone/>
              <a:defRPr sz="3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B6F15528-21DE-4FAA-801E-634DDDAF4B2B}" type="slidenum">
              <a:rPr lang="en-US" smtClean="0"/>
              <a:t>‹#›</a:t>
            </a:fld>
            <a:endParaRPr lang="en-US"/>
          </a:p>
        </p:txBody>
      </p:sp>
      <p:cxnSp>
        <p:nvCxnSpPr>
          <p:cNvPr id="8" name="Straight Connector 7"/>
          <p:cNvCxnSpPr/>
          <p:nvPr/>
        </p:nvCxnSpPr>
        <p:spPr>
          <a:xfrm>
            <a:off x="2967991" y="5600700"/>
            <a:ext cx="12344402"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59636" y="1760363"/>
            <a:ext cx="14950440" cy="4389120"/>
          </a:xfrm>
        </p:spPr>
        <p:txBody>
          <a:bodyPr anchor="b">
            <a:noAutofit/>
          </a:bodyPr>
          <a:lstStyle>
            <a:lvl1pPr algn="ctr">
              <a:lnSpc>
                <a:spcPct val="85000"/>
              </a:lnSpc>
              <a:defRPr sz="108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2564892" y="6231780"/>
            <a:ext cx="13153644" cy="2045709"/>
          </a:xfrm>
        </p:spPr>
        <p:txBody>
          <a:bodyPr anchor="t">
            <a:normAutofit/>
          </a:bodyPr>
          <a:lstStyle>
            <a:lvl1pPr marL="0" indent="0" algn="ctr">
              <a:buNone/>
              <a:defRPr sz="3300">
                <a:solidFill>
                  <a:schemeClr val="accent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cxnSp>
        <p:nvCxnSpPr>
          <p:cNvPr id="7" name="Straight Connector 6"/>
          <p:cNvCxnSpPr/>
          <p:nvPr/>
        </p:nvCxnSpPr>
        <p:spPr>
          <a:xfrm>
            <a:off x="2971801" y="6030612"/>
            <a:ext cx="1234440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714500" y="3086098"/>
            <a:ext cx="7132320" cy="6035040"/>
          </a:xfrm>
        </p:spPr>
        <p:txBody>
          <a:bodyPr/>
          <a:lstStyle>
            <a:lvl1pPr>
              <a:defRPr sz="33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401418" y="3086100"/>
            <a:ext cx="7132320" cy="6035040"/>
          </a:xfrm>
        </p:spPr>
        <p:txBody>
          <a:bodyPr/>
          <a:lstStyle>
            <a:lvl1pPr>
              <a:defRPr sz="33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714500" y="3002266"/>
            <a:ext cx="7132320" cy="1165860"/>
          </a:xfrm>
        </p:spPr>
        <p:txBody>
          <a:bodyPr anchor="ctr"/>
          <a:lstStyle>
            <a:lvl1pPr marL="0" indent="0">
              <a:spcBef>
                <a:spcPts val="0"/>
              </a:spcBef>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714500" y="4082225"/>
            <a:ext cx="7132320" cy="5074920"/>
          </a:xfrm>
        </p:spPr>
        <p:txBody>
          <a:bodyPr/>
          <a:lstStyle>
            <a:lvl1pPr>
              <a:defRPr sz="33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403760" y="2998548"/>
            <a:ext cx="7132320" cy="1165860"/>
          </a:xfrm>
        </p:spPr>
        <p:txBody>
          <a:bodyPr anchor="ctr"/>
          <a:lstStyle>
            <a:lvl1pPr marL="0" indent="0">
              <a:spcBef>
                <a:spcPts val="0"/>
              </a:spcBef>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403760" y="4078983"/>
            <a:ext cx="7132320" cy="5074920"/>
          </a:xfrm>
        </p:spPr>
        <p:txBody>
          <a:bodyPr/>
          <a:lstStyle>
            <a:lvl1pPr>
              <a:defRPr sz="33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12/10/2024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4409060" y="2959055"/>
            <a:ext cx="5989098"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3883819" y="3823449"/>
            <a:ext cx="6514340" cy="503109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1259944" y="2954213"/>
            <a:ext cx="5998502"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10750436" y="3818607"/>
            <a:ext cx="6508011" cy="503109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12/10/2024</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6283" y="1071563"/>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797719" y="1181674"/>
            <a:ext cx="1169651" cy="547688"/>
          </a:xfrm>
        </p:spPr>
        <p:txBody>
          <a:bodyPr/>
          <a:lstStyle/>
          <a:p>
            <a:fld id="{B6F15528-21DE-4FAA-801E-634DDDAF4B2B}" type="slidenum">
              <a:rPr lang="en-US" smtClean="0"/>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12/10/2024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12/10/2024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14500" y="1645920"/>
            <a:ext cx="5897880" cy="2606040"/>
          </a:xfrm>
        </p:spPr>
        <p:txBody>
          <a:bodyPr anchor="b">
            <a:noAutofit/>
          </a:bodyPr>
          <a:lstStyle>
            <a:lvl1pPr>
              <a:lnSpc>
                <a:spcPct val="90000"/>
              </a:lnSpc>
              <a:defRPr sz="6000" b="0"/>
            </a:lvl1pPr>
          </a:lstStyle>
          <a:p>
            <a:r>
              <a:rPr lang="en-US"/>
              <a:t>Click to edit Master title style</a:t>
            </a:r>
            <a:endParaRPr lang="en-US" dirty="0"/>
          </a:p>
        </p:txBody>
      </p:sp>
      <p:sp>
        <p:nvSpPr>
          <p:cNvPr id="3" name="Content Placeholder 2"/>
          <p:cNvSpPr>
            <a:spLocks noGrp="1"/>
          </p:cNvSpPr>
          <p:nvPr>
            <p:ph idx="1"/>
          </p:nvPr>
        </p:nvSpPr>
        <p:spPr>
          <a:xfrm>
            <a:off x="8778239" y="1645920"/>
            <a:ext cx="7818120" cy="6995160"/>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14500" y="4251960"/>
            <a:ext cx="5897880" cy="4526280"/>
          </a:xfrm>
        </p:spPr>
        <p:txBody>
          <a:bodyPr>
            <a:normAutofit/>
          </a:bodyPr>
          <a:lstStyle>
            <a:lvl1pPr marL="0" indent="0">
              <a:lnSpc>
                <a:spcPct val="100000"/>
              </a:lnSpc>
              <a:spcBef>
                <a:spcPts val="1500"/>
              </a:spcBef>
              <a:buNone/>
              <a:defRPr sz="255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14500" y="1645920"/>
            <a:ext cx="5897880" cy="2606040"/>
          </a:xfrm>
        </p:spPr>
        <p:txBody>
          <a:bodyPr anchor="b">
            <a:noAutofit/>
          </a:bodyPr>
          <a:lstStyle>
            <a:lvl1pPr>
              <a:lnSpc>
                <a:spcPct val="90000"/>
              </a:lnSpc>
              <a:defRPr sz="6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19872" y="1604771"/>
            <a:ext cx="9148572" cy="7200900"/>
          </a:xfrm>
        </p:spPr>
        <p:txBody>
          <a:bodyPr lIns="274320" tIns="182880" anchor="t">
            <a:normAutofit/>
          </a:bodyPr>
          <a:lstStyle>
            <a:lvl1pPr marL="0" indent="0">
              <a:buNone/>
              <a:defRPr sz="42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714500" y="4251960"/>
            <a:ext cx="5897880" cy="4320540"/>
          </a:xfrm>
        </p:spPr>
        <p:txBody>
          <a:bodyPr>
            <a:normAutofit/>
          </a:bodyPr>
          <a:lstStyle>
            <a:lvl1pPr marL="0" indent="0">
              <a:lnSpc>
                <a:spcPct val="100000"/>
              </a:lnSpc>
              <a:spcBef>
                <a:spcPts val="1500"/>
              </a:spcBef>
              <a:buNone/>
              <a:defRPr sz="255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1143000"/>
            <a:ext cx="3486150" cy="81153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714500" y="1143000"/>
            <a:ext cx="11144250" cy="8115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25401" y="0"/>
            <a:ext cx="18346740" cy="10284321"/>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a:fill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a:fillRect/>
            </a:stretch>
          </p:blipFill>
          <p:spPr>
            <a:xfrm>
              <a:off x="9736202" y="3147609"/>
              <a:ext cx="2478024" cy="612648"/>
            </a:xfrm>
            <a:prstGeom prst="rect">
              <a:avLst/>
            </a:prstGeom>
          </p:spPr>
        </p:pic>
      </p:grpSp>
      <p:sp>
        <p:nvSpPr>
          <p:cNvPr id="2" name="Title 1"/>
          <p:cNvSpPr>
            <a:spLocks noGrp="1"/>
          </p:cNvSpPr>
          <p:nvPr>
            <p:ph type="ctrTitle"/>
          </p:nvPr>
        </p:nvSpPr>
        <p:spPr>
          <a:xfrm>
            <a:off x="4038598" y="2806697"/>
            <a:ext cx="10223504" cy="2273300"/>
          </a:xfrm>
        </p:spPr>
        <p:txBody>
          <a:bodyPr anchor="b">
            <a:noAutofit/>
          </a:bodyPr>
          <a:lstStyle>
            <a:lvl1pPr algn="ctr">
              <a:defRPr sz="8100">
                <a:effectLst/>
              </a:defRPr>
            </a:lvl1pPr>
          </a:lstStyle>
          <a:p>
            <a:r>
              <a:rPr lang="en-US"/>
              <a:t>Click to edit Master title style</a:t>
            </a:r>
            <a:endParaRPr lang="en-US" dirty="0"/>
          </a:p>
        </p:txBody>
      </p:sp>
      <p:sp>
        <p:nvSpPr>
          <p:cNvPr id="3" name="Subtitle 2"/>
          <p:cNvSpPr>
            <a:spLocks noGrp="1"/>
          </p:cNvSpPr>
          <p:nvPr>
            <p:ph type="subTitle" idx="1"/>
          </p:nvPr>
        </p:nvSpPr>
        <p:spPr>
          <a:xfrm>
            <a:off x="4038598" y="5486396"/>
            <a:ext cx="10223504" cy="1981203"/>
          </a:xfrm>
        </p:spPr>
        <p:txBody>
          <a:bodyPr anchor="t">
            <a:normAutofit/>
          </a:bodyPr>
          <a:lstStyle>
            <a:lvl1pPr marL="0" indent="0" algn="ctr">
              <a:buNone/>
              <a:defRPr sz="3150">
                <a:solidFill>
                  <a:schemeClr val="tx1"/>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11974849" y="7556495"/>
            <a:ext cx="1346201" cy="419100"/>
          </a:xfrm>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a:xfrm>
            <a:off x="4038596" y="7556495"/>
            <a:ext cx="7821953" cy="419100"/>
          </a:xfrm>
        </p:spPr>
        <p:txBody>
          <a:bodyPr/>
          <a:lstStyle/>
          <a:p>
            <a:endParaRPr lang="en-US"/>
          </a:p>
        </p:txBody>
      </p:sp>
      <p:sp>
        <p:nvSpPr>
          <p:cNvPr id="6" name="Slide Number Placeholder 5"/>
          <p:cNvSpPr>
            <a:spLocks noGrp="1"/>
          </p:cNvSpPr>
          <p:nvPr>
            <p:ph type="sldNum" sz="quarter" idx="12"/>
          </p:nvPr>
        </p:nvSpPr>
        <p:spPr>
          <a:xfrm>
            <a:off x="13435351" y="7556495"/>
            <a:ext cx="826751" cy="419100"/>
          </a:xfrm>
        </p:spPr>
        <p:txBody>
          <a:bodyPr/>
          <a:lstStyle/>
          <a:p>
            <a:fld id="{B6F15528-21DE-4FAA-801E-634DDDAF4B2B}" type="slidenum">
              <a:rPr lang="en-US" smtClean="0"/>
              <a:t>‹#›</a:t>
            </a:fld>
            <a:endParaRPr lang="en-US"/>
          </a:p>
        </p:txBody>
      </p:sp>
      <p:cxnSp>
        <p:nvCxnSpPr>
          <p:cNvPr id="15" name="Straight Connector 14"/>
          <p:cNvCxnSpPr/>
          <p:nvPr/>
        </p:nvCxnSpPr>
        <p:spPr>
          <a:xfrm>
            <a:off x="4038599" y="5283197"/>
            <a:ext cx="10223502"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2094254" y="36321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22604" y="2628909"/>
            <a:ext cx="12238032" cy="2733771"/>
          </a:xfrm>
        </p:spPr>
        <p:txBody>
          <a:bodyPr anchor="b">
            <a:normAutofit/>
          </a:bodyPr>
          <a:lstStyle>
            <a:lvl1pPr algn="ctr">
              <a:defRPr sz="6600" b="0" cap="none"/>
            </a:lvl1pPr>
          </a:lstStyle>
          <a:p>
            <a:r>
              <a:rPr lang="en-US"/>
              <a:t>Click to edit Master title style</a:t>
            </a:r>
            <a:endParaRPr lang="en-US" dirty="0"/>
          </a:p>
        </p:txBody>
      </p:sp>
      <p:sp>
        <p:nvSpPr>
          <p:cNvPr id="3" name="Text Placeholder 2"/>
          <p:cNvSpPr>
            <a:spLocks noGrp="1"/>
          </p:cNvSpPr>
          <p:nvPr>
            <p:ph type="body" idx="1"/>
          </p:nvPr>
        </p:nvSpPr>
        <p:spPr>
          <a:xfrm>
            <a:off x="3022601" y="5769077"/>
            <a:ext cx="12238035" cy="1431821"/>
          </a:xfrm>
        </p:spPr>
        <p:txBody>
          <a:bodyPr anchor="t">
            <a:normAutofit/>
          </a:bodyPr>
          <a:lstStyle>
            <a:lvl1pPr marL="0" indent="0" algn="ctr">
              <a:buNone/>
              <a:defRPr sz="36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cxnSp>
        <p:nvCxnSpPr>
          <p:cNvPr id="16" name="Straight Connector 15"/>
          <p:cNvCxnSpPr/>
          <p:nvPr/>
        </p:nvCxnSpPr>
        <p:spPr>
          <a:xfrm>
            <a:off x="3019085" y="5565878"/>
            <a:ext cx="1224507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2094254" y="36321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47672" y="3840480"/>
            <a:ext cx="7077456" cy="496519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72016" y="3840480"/>
            <a:ext cx="7077456" cy="496519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12/10/2024</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6283" y="1071563"/>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943100" y="3987800"/>
            <a:ext cx="7077456" cy="864393"/>
          </a:xfrm>
        </p:spPr>
        <p:txBody>
          <a:bodyPr anchor="b">
            <a:noAutofit/>
          </a:bodyPr>
          <a:lstStyle>
            <a:lvl1pPr marL="0" indent="0">
              <a:spcBef>
                <a:spcPts val="1010"/>
              </a:spcBef>
              <a:spcAft>
                <a:spcPts val="900"/>
              </a:spcAft>
              <a:buNone/>
              <a:defRPr sz="42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943100" y="4864894"/>
            <a:ext cx="7077456" cy="394890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71005" y="3987800"/>
            <a:ext cx="7077456" cy="864393"/>
          </a:xfrm>
        </p:spPr>
        <p:txBody>
          <a:bodyPr anchor="b">
            <a:noAutofit/>
          </a:bodyPr>
          <a:lstStyle>
            <a:lvl1pPr marL="0" indent="0">
              <a:spcBef>
                <a:spcPts val="1010"/>
              </a:spcBef>
              <a:spcAft>
                <a:spcPts val="900"/>
              </a:spcAft>
              <a:buNone/>
              <a:defRPr sz="42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71005" y="4864894"/>
            <a:ext cx="7077456" cy="394890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12/10/2024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cxnSp>
        <p:nvCxnSpPr>
          <p:cNvPr id="18" name="Straight Connector 17"/>
          <p:cNvCxnSpPr/>
          <p:nvPr/>
        </p:nvCxnSpPr>
        <p:spPr>
          <a:xfrm>
            <a:off x="2094254" y="36321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12/10/2024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cxnSp>
        <p:nvCxnSpPr>
          <p:cNvPr id="14" name="Straight Connector 13"/>
          <p:cNvCxnSpPr/>
          <p:nvPr/>
        </p:nvCxnSpPr>
        <p:spPr>
          <a:xfrm>
            <a:off x="2094254" y="36321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12/10/2024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0717" y="2082801"/>
            <a:ext cx="5577683" cy="2057400"/>
          </a:xfrm>
        </p:spPr>
        <p:txBody>
          <a:bodyPr anchor="b">
            <a:normAutofit/>
          </a:bodyPr>
          <a:lstStyle>
            <a:lvl1pPr algn="ctr">
              <a:defRPr sz="3600" b="0"/>
            </a:lvl1pPr>
          </a:lstStyle>
          <a:p>
            <a:r>
              <a:rPr lang="en-US"/>
              <a:t>Click to edit Master title style</a:t>
            </a:r>
            <a:endParaRPr lang="en-US" dirty="0"/>
          </a:p>
        </p:txBody>
      </p:sp>
      <p:sp>
        <p:nvSpPr>
          <p:cNvPr id="3" name="Content Placeholder 2"/>
          <p:cNvSpPr>
            <a:spLocks noGrp="1"/>
          </p:cNvSpPr>
          <p:nvPr>
            <p:ph idx="1"/>
          </p:nvPr>
        </p:nvSpPr>
        <p:spPr>
          <a:xfrm>
            <a:off x="8128002" y="1473197"/>
            <a:ext cx="8204199" cy="734060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40717" y="4546598"/>
            <a:ext cx="5577683" cy="3657606"/>
          </a:xfrm>
        </p:spPr>
        <p:txBody>
          <a:bodyPr anchor="t">
            <a:normAutofit/>
          </a:bodyPr>
          <a:lstStyle>
            <a:lvl1pPr marL="0" indent="0" algn="ctr">
              <a:buNone/>
              <a:defRPr sz="24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cxnSp>
        <p:nvCxnSpPr>
          <p:cNvPr id="16" name="Straight Connector 15"/>
          <p:cNvCxnSpPr/>
          <p:nvPr/>
        </p:nvCxnSpPr>
        <p:spPr>
          <a:xfrm>
            <a:off x="2094254" y="4368800"/>
            <a:ext cx="5271747"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3099" y="2825748"/>
            <a:ext cx="9362724" cy="2057400"/>
          </a:xfrm>
        </p:spPr>
        <p:txBody>
          <a:bodyPr anchor="b">
            <a:normAutofit/>
          </a:bodyPr>
          <a:lstStyle>
            <a:lvl1pPr algn="ctr">
              <a:defRPr sz="42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12142247" y="1562100"/>
            <a:ext cx="4595021" cy="71628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943099" y="4883148"/>
            <a:ext cx="9362724" cy="2743200"/>
          </a:xfrm>
        </p:spPr>
        <p:txBody>
          <a:bodyPr anchor="t">
            <a:normAutofit/>
          </a:bodyPr>
          <a:lstStyle>
            <a:lvl1pPr marL="0" indent="0" algn="ctr">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3102" y="7223122"/>
            <a:ext cx="14414499" cy="850107"/>
          </a:xfrm>
        </p:spPr>
        <p:txBody>
          <a:bodyPr anchor="b">
            <a:normAutofit/>
          </a:bodyPr>
          <a:lstStyle>
            <a:lvl1pPr algn="ctr">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562141" y="1562099"/>
            <a:ext cx="15158958" cy="5003804"/>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943102" y="8073230"/>
            <a:ext cx="14414499" cy="740568"/>
          </a:xfrm>
        </p:spPr>
        <p:txBody>
          <a:bodyPr>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55802" y="1473198"/>
            <a:ext cx="14389098" cy="4432302"/>
          </a:xfrm>
        </p:spPr>
        <p:txBody>
          <a:bodyPr anchor="ctr">
            <a:normAutofit/>
          </a:bodyPr>
          <a:lstStyle>
            <a:lvl1pPr algn="ctr">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955802" y="6515099"/>
            <a:ext cx="14389098" cy="2298701"/>
          </a:xfrm>
        </p:spPr>
        <p:txBody>
          <a:bodyPr anchor="ctr">
            <a:normAutofit/>
          </a:bodyPr>
          <a:lstStyle>
            <a:lvl1pPr marL="0" indent="0" algn="ctr">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cxnSp>
        <p:nvCxnSpPr>
          <p:cNvPr id="15" name="Straight Connector 14"/>
          <p:cNvCxnSpPr/>
          <p:nvPr/>
        </p:nvCxnSpPr>
        <p:spPr>
          <a:xfrm>
            <a:off x="2094254" y="62102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69320" y="1473198"/>
            <a:ext cx="13944597" cy="3556002"/>
          </a:xfrm>
        </p:spPr>
        <p:txBody>
          <a:bodyPr anchor="ctr">
            <a:normAutofit/>
          </a:bodyPr>
          <a:lstStyle>
            <a:lvl1pPr algn="ctr">
              <a:defRPr sz="48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512218" y="5029200"/>
            <a:ext cx="13258803" cy="876300"/>
          </a:xfrm>
        </p:spPr>
        <p:txBody>
          <a:bodyPr anchor="ctr">
            <a:normAutofit/>
          </a:bodyPr>
          <a:lstStyle>
            <a:lvl1pPr marL="0" indent="0" algn="r">
              <a:buFontTx/>
              <a:buNone/>
              <a:defRPr sz="3000"/>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943102" y="6515099"/>
            <a:ext cx="14414499" cy="2298701"/>
          </a:xfrm>
        </p:spPr>
        <p:txBody>
          <a:bodyPr anchor="ctr">
            <a:normAutofit/>
          </a:bodyPr>
          <a:lstStyle>
            <a:lvl1pPr marL="0" indent="0" algn="ctr">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
        <p:nvSpPr>
          <p:cNvPr id="14" name="TextBox 13"/>
          <p:cNvSpPr txBox="1"/>
          <p:nvPr/>
        </p:nvSpPr>
        <p:spPr>
          <a:xfrm>
            <a:off x="1293020" y="1319942"/>
            <a:ext cx="914400" cy="877164"/>
          </a:xfrm>
          <a:prstGeom prst="rect">
            <a:avLst/>
          </a:prstGeom>
        </p:spPr>
        <p:txBody>
          <a:bodyPr vert="horz" lIns="137160" tIns="68580" rIns="137160" bIns="68580" rtlCol="0" anchor="ctr">
            <a:noAutofit/>
          </a:bodyPr>
          <a:lstStyle/>
          <a:p>
            <a:pPr lvl="0"/>
            <a:r>
              <a:rPr lang="en-US" sz="12000" dirty="0">
                <a:solidFill>
                  <a:schemeClr val="tx1"/>
                </a:solidFill>
                <a:effectLst/>
              </a:rPr>
              <a:t>“</a:t>
            </a:r>
          </a:p>
        </p:txBody>
      </p:sp>
      <p:sp>
        <p:nvSpPr>
          <p:cNvPr id="15" name="TextBox 14"/>
          <p:cNvSpPr txBox="1"/>
          <p:nvPr/>
        </p:nvSpPr>
        <p:spPr>
          <a:xfrm>
            <a:off x="15900401" y="4241805"/>
            <a:ext cx="914400" cy="877164"/>
          </a:xfrm>
          <a:prstGeom prst="rect">
            <a:avLst/>
          </a:prstGeom>
        </p:spPr>
        <p:txBody>
          <a:bodyPr vert="horz" lIns="137160" tIns="68580" rIns="137160" bIns="68580" rtlCol="0" anchor="ctr">
            <a:noAutofit/>
          </a:bodyPr>
          <a:lstStyle/>
          <a:p>
            <a:pPr lvl="0" algn="r"/>
            <a:r>
              <a:rPr lang="en-US" sz="12000" dirty="0">
                <a:solidFill>
                  <a:schemeClr val="tx1"/>
                </a:solidFill>
                <a:effectLst/>
              </a:rPr>
              <a:t>”</a:t>
            </a:r>
          </a:p>
        </p:txBody>
      </p:sp>
      <p:cxnSp>
        <p:nvCxnSpPr>
          <p:cNvPr id="19" name="Straight Connector 18"/>
          <p:cNvCxnSpPr/>
          <p:nvPr/>
        </p:nvCxnSpPr>
        <p:spPr>
          <a:xfrm>
            <a:off x="2094254" y="62102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3103" y="4962872"/>
            <a:ext cx="14414502" cy="2203200"/>
          </a:xfrm>
        </p:spPr>
        <p:txBody>
          <a:bodyPr anchor="b">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943102" y="7166072"/>
            <a:ext cx="14414502" cy="1290600"/>
          </a:xfrm>
        </p:spPr>
        <p:txBody>
          <a:bodyPr anchor="t">
            <a:normAutofit/>
          </a:bodyPr>
          <a:lstStyle>
            <a:lvl1pPr marL="0" indent="0" algn="l">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2169320" y="1473198"/>
            <a:ext cx="13944597" cy="3365502"/>
          </a:xfrm>
        </p:spPr>
        <p:txBody>
          <a:bodyPr anchor="ctr">
            <a:normAutofit/>
          </a:bodyPr>
          <a:lstStyle>
            <a:lvl1pPr algn="ctr">
              <a:defRPr sz="48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943102" y="5458968"/>
            <a:ext cx="14414502" cy="1330452"/>
          </a:xfrm>
        </p:spPr>
        <p:txBody>
          <a:bodyPr anchor="b">
            <a:normAutofit/>
          </a:bodyPr>
          <a:lstStyle>
            <a:lvl1pPr marL="0" indent="0" algn="l">
              <a:spcBef>
                <a:spcPts val="0"/>
              </a:spcBef>
              <a:buNone/>
              <a:defRPr sz="36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943102" y="6794500"/>
            <a:ext cx="14414502" cy="2019300"/>
          </a:xfrm>
        </p:spPr>
        <p:txBody>
          <a:bodyPr anchor="t">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
        <p:nvSpPr>
          <p:cNvPr id="12" name="TextBox 11"/>
          <p:cNvSpPr txBox="1"/>
          <p:nvPr/>
        </p:nvSpPr>
        <p:spPr>
          <a:xfrm>
            <a:off x="1293020" y="1319942"/>
            <a:ext cx="914400" cy="877164"/>
          </a:xfrm>
          <a:prstGeom prst="rect">
            <a:avLst/>
          </a:prstGeom>
        </p:spPr>
        <p:txBody>
          <a:bodyPr vert="horz" lIns="137160" tIns="68580" rIns="137160" bIns="68580" rtlCol="0" anchor="ctr">
            <a:noAutofit/>
          </a:bodyPr>
          <a:lstStyle/>
          <a:p>
            <a:pPr lvl="0"/>
            <a:r>
              <a:rPr lang="en-US" sz="12000" dirty="0">
                <a:solidFill>
                  <a:schemeClr val="tx1"/>
                </a:solidFill>
                <a:effectLst/>
              </a:rPr>
              <a:t>“</a:t>
            </a:r>
          </a:p>
        </p:txBody>
      </p:sp>
      <p:sp>
        <p:nvSpPr>
          <p:cNvPr id="13" name="TextBox 12"/>
          <p:cNvSpPr txBox="1"/>
          <p:nvPr/>
        </p:nvSpPr>
        <p:spPr>
          <a:xfrm>
            <a:off x="15900401" y="3898892"/>
            <a:ext cx="914400" cy="877164"/>
          </a:xfrm>
          <a:prstGeom prst="rect">
            <a:avLst/>
          </a:prstGeom>
        </p:spPr>
        <p:txBody>
          <a:bodyPr vert="horz" lIns="137160" tIns="68580" rIns="137160" bIns="68580" rtlCol="0" anchor="ctr">
            <a:noAutofit/>
          </a:bodyPr>
          <a:lstStyle/>
          <a:p>
            <a:pPr lvl="0" algn="r"/>
            <a:r>
              <a:rPr lang="en-US" sz="12000" dirty="0">
                <a:solidFill>
                  <a:schemeClr val="tx1"/>
                </a:solidFill>
                <a:effectLst/>
              </a:rPr>
              <a:t>”</a:t>
            </a:r>
          </a:p>
        </p:txBody>
      </p:sp>
      <p:cxnSp>
        <p:nvCxnSpPr>
          <p:cNvPr id="26" name="Straight Connector 25"/>
          <p:cNvCxnSpPr/>
          <p:nvPr/>
        </p:nvCxnSpPr>
        <p:spPr>
          <a:xfrm>
            <a:off x="2094254" y="5143500"/>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12/10/2024</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6283" y="1071563"/>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3102" y="1473198"/>
            <a:ext cx="14414499" cy="3365502"/>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943102" y="5445252"/>
            <a:ext cx="14414502" cy="1261872"/>
          </a:xfrm>
        </p:spPr>
        <p:txBody>
          <a:bodyPr anchor="b">
            <a:normAutofit/>
          </a:bodyPr>
          <a:lstStyle>
            <a:lvl1pPr marL="0" indent="0" algn="l">
              <a:spcBef>
                <a:spcPts val="0"/>
              </a:spcBef>
              <a:buNone/>
              <a:defRPr sz="42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943100" y="6705599"/>
            <a:ext cx="14414505" cy="2108201"/>
          </a:xfrm>
        </p:spPr>
        <p:txBody>
          <a:bodyPr anchor="t">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cxnSp>
        <p:nvCxnSpPr>
          <p:cNvPr id="15" name="Straight Connector 14"/>
          <p:cNvCxnSpPr/>
          <p:nvPr/>
        </p:nvCxnSpPr>
        <p:spPr>
          <a:xfrm>
            <a:off x="2094254" y="5143500"/>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cxnSp>
        <p:nvCxnSpPr>
          <p:cNvPr id="14" name="Straight Connector 13"/>
          <p:cNvCxnSpPr/>
          <p:nvPr/>
        </p:nvCxnSpPr>
        <p:spPr>
          <a:xfrm>
            <a:off x="2094254" y="36321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499035" y="1473197"/>
            <a:ext cx="2836343" cy="734060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943098" y="1473198"/>
            <a:ext cx="11149538" cy="7340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cxnSp>
        <p:nvCxnSpPr>
          <p:cNvPr id="14" name="Straight Connector 13"/>
          <p:cNvCxnSpPr/>
          <p:nvPr/>
        </p:nvCxnSpPr>
        <p:spPr>
          <a:xfrm>
            <a:off x="13295835" y="1485900"/>
            <a:ext cx="0" cy="73152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645920" y="1138428"/>
            <a:ext cx="15087600" cy="5349240"/>
          </a:xfrm>
        </p:spPr>
        <p:txBody>
          <a:bodyPr anchor="b">
            <a:normAutofit/>
          </a:bodyPr>
          <a:lstStyle>
            <a:lvl1pPr algn="l">
              <a:lnSpc>
                <a:spcPct val="85000"/>
              </a:lnSpc>
              <a:defRPr sz="12000" spc="-75"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650077" y="6683430"/>
            <a:ext cx="15087600" cy="1714500"/>
          </a:xfrm>
        </p:spPr>
        <p:txBody>
          <a:bodyPr lIns="91440" rIns="91440">
            <a:normAutofit/>
          </a:bodyPr>
          <a:lstStyle>
            <a:lvl1pPr marL="0" indent="0" algn="l">
              <a:buNone/>
              <a:defRPr sz="3600" cap="all" spc="300" baseline="0">
                <a:solidFill>
                  <a:schemeClr val="tx2"/>
                </a:solidFill>
                <a:latin typeface="+mj-lt"/>
              </a:defRPr>
            </a:lvl1pPr>
            <a:lvl2pPr marL="685800" indent="0" algn="ctr">
              <a:buNone/>
              <a:defRPr sz="3600"/>
            </a:lvl2pPr>
            <a:lvl3pPr marL="1371600" indent="0" algn="ctr">
              <a:buNone/>
              <a:defRPr sz="3600"/>
            </a:lvl3pPr>
            <a:lvl4pPr marL="2057400" indent="0" algn="ctr">
              <a:buNone/>
              <a:defRPr sz="3000"/>
            </a:lvl4pPr>
            <a:lvl5pPr marL="2743200" indent="0" algn="ctr">
              <a:buNone/>
              <a:defRPr sz="3000"/>
            </a:lvl5pPr>
            <a:lvl6pPr marL="3429000" indent="0" algn="ctr">
              <a:buNone/>
              <a:defRPr sz="3000"/>
            </a:lvl6pPr>
            <a:lvl7pPr marL="4114800" indent="0" algn="ctr">
              <a:buNone/>
              <a:defRPr sz="3000"/>
            </a:lvl7pPr>
            <a:lvl8pPr marL="4800600" indent="0" algn="ctr">
              <a:buNone/>
              <a:defRPr sz="3000"/>
            </a:lvl8pPr>
            <a:lvl9pPr marL="5486400" indent="0" algn="ctr">
              <a:buNone/>
              <a:defRPr sz="3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cxnSp>
        <p:nvCxnSpPr>
          <p:cNvPr id="9" name="Straight Connector 8"/>
          <p:cNvCxnSpPr/>
          <p:nvPr/>
        </p:nvCxnSpPr>
        <p:spPr>
          <a:xfrm>
            <a:off x="1811487" y="6515100"/>
            <a:ext cx="14813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0" y="1138428"/>
            <a:ext cx="15087600" cy="5349240"/>
          </a:xfrm>
        </p:spPr>
        <p:txBody>
          <a:bodyPr anchor="b" anchorCtr="0">
            <a:normAutofit/>
          </a:bodyPr>
          <a:lstStyle>
            <a:lvl1pPr>
              <a:lnSpc>
                <a:spcPct val="85000"/>
              </a:lnSpc>
              <a:defRPr sz="12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645920" y="6679692"/>
            <a:ext cx="15087600" cy="1714500"/>
          </a:xfrm>
        </p:spPr>
        <p:txBody>
          <a:bodyPr lIns="91440" rIns="91440" anchor="t" anchorCtr="0">
            <a:normAutofit/>
          </a:bodyPr>
          <a:lstStyle>
            <a:lvl1pPr marL="0" indent="0">
              <a:buNone/>
              <a:defRPr sz="3600" cap="all" spc="300" baseline="0">
                <a:solidFill>
                  <a:schemeClr val="tx2"/>
                </a:solidFill>
                <a:latin typeface="+mj-lt"/>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cxnSp>
        <p:nvCxnSpPr>
          <p:cNvPr id="9" name="Straight Connector 8"/>
          <p:cNvCxnSpPr/>
          <p:nvPr/>
        </p:nvCxnSpPr>
        <p:spPr>
          <a:xfrm>
            <a:off x="1811487" y="6515100"/>
            <a:ext cx="14813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645919" y="2768601"/>
            <a:ext cx="7406640" cy="6035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326880" y="2768603"/>
            <a:ext cx="7406640" cy="6035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4592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645920" y="3873501"/>
            <a:ext cx="7406640" cy="5067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32688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326880" y="3873501"/>
            <a:ext cx="7406640" cy="5067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12/10/2024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12/10/2024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D8BD707-D9CF-40AE-B4C6-C98DA3205C09}" type="datetimeFigureOut">
              <a:rPr lang="en-US" smtClean="0"/>
              <a:t>12/10/2024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83819" y="669132"/>
            <a:ext cx="5257799" cy="1464468"/>
          </a:xfrm>
        </p:spPr>
        <p:txBody>
          <a:bodyPr anchor="b"/>
          <a:lstStyle>
            <a:lvl1pPr algn="l">
              <a:defRPr sz="3000" b="0"/>
            </a:lvl1pPr>
          </a:lstStyle>
          <a:p>
            <a:r>
              <a:rPr lang="en-US"/>
              <a:t>Click to edit Master title style</a:t>
            </a:r>
            <a:endParaRPr lang="en-US" dirty="0"/>
          </a:p>
        </p:txBody>
      </p:sp>
      <p:sp>
        <p:nvSpPr>
          <p:cNvPr id="3" name="Content Placeholder 2"/>
          <p:cNvSpPr>
            <a:spLocks noGrp="1"/>
          </p:cNvSpPr>
          <p:nvPr>
            <p:ph idx="1"/>
          </p:nvPr>
        </p:nvSpPr>
        <p:spPr>
          <a:xfrm>
            <a:off x="9484518" y="669133"/>
            <a:ext cx="7772400" cy="812244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883819" y="2397920"/>
            <a:ext cx="5257799" cy="6393654"/>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6283" y="1071563"/>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25" y="0"/>
            <a:ext cx="6076187"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060107" y="0"/>
            <a:ext cx="96012"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891538"/>
            <a:ext cx="4800600" cy="3429000"/>
          </a:xfrm>
        </p:spPr>
        <p:txBody>
          <a:bodyPr anchor="b">
            <a:normAutofit/>
          </a:bodyPr>
          <a:lstStyle>
            <a:lvl1pPr>
              <a:defRPr sz="5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200900" y="1097280"/>
            <a:ext cx="9738360" cy="7886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4389120"/>
            <a:ext cx="4800600" cy="5068686"/>
          </a:xfrm>
        </p:spPr>
        <p:txBody>
          <a:bodyPr lIns="91440" rIns="91440">
            <a:normAutofit/>
          </a:bodyPr>
          <a:lstStyle>
            <a:lvl1pPr marL="0" indent="0">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a:xfrm>
            <a:off x="698268" y="9689678"/>
            <a:ext cx="3927765" cy="547688"/>
          </a:xfrm>
        </p:spPr>
        <p:txBody>
          <a:bodyPr/>
          <a:lstStyle>
            <a:lvl1pPr algn="l">
              <a:defRPr/>
            </a:lvl1pPr>
          </a:lstStyle>
          <a:p>
            <a:fld id="{1D8BD707-D9CF-40AE-B4C6-C98DA3205C09}" type="datetimeFigureOut">
              <a:rPr lang="en-US" smtClean="0"/>
              <a:t>12/10/2024</a:t>
            </a:fld>
            <a:endParaRPr lang="en-US"/>
          </a:p>
        </p:txBody>
      </p:sp>
      <p:sp>
        <p:nvSpPr>
          <p:cNvPr id="6" name="Footer Placeholder 5"/>
          <p:cNvSpPr>
            <a:spLocks noGrp="1"/>
          </p:cNvSpPr>
          <p:nvPr>
            <p:ph type="ftr" sz="quarter" idx="11"/>
          </p:nvPr>
        </p:nvSpPr>
        <p:spPr>
          <a:xfrm>
            <a:off x="7200900" y="9689678"/>
            <a:ext cx="6972300" cy="547688"/>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6F15528-21DE-4FAA-801E-634DDDAF4B2B}" type="slidenum">
              <a:rPr lang="en-US" smtClean="0"/>
              <a:t>‹#›</a:t>
            </a:fld>
            <a:endParaRPr 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7429500"/>
            <a:ext cx="18283238" cy="2857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3" y="737261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0" y="7612380"/>
            <a:ext cx="15169896" cy="1234440"/>
          </a:xfrm>
        </p:spPr>
        <p:txBody>
          <a:bodyPr lIns="91440" tIns="0" rIns="91440" bIns="0" anchor="b">
            <a:noAutofit/>
          </a:bodyPr>
          <a:lstStyle>
            <a:lvl1pPr>
              <a:defRPr sz="54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3" y="0"/>
            <a:ext cx="18287978" cy="7372614"/>
          </a:xfrm>
          <a:blipFill>
            <a:blip r:embed="rId2"/>
            <a:stretch>
              <a:fillRect/>
            </a:stretch>
          </a:blipFill>
        </p:spPr>
        <p:txBody>
          <a:bodyPr lIns="457200" tIns="457200" anchor="t"/>
          <a:lstStyle>
            <a:lvl1pPr marL="0" indent="0">
              <a:buNone/>
              <a:defRPr sz="4800">
                <a:solidFill>
                  <a:schemeClr val="bg1"/>
                </a:solidFill>
              </a:defRPr>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645920" y="8860535"/>
            <a:ext cx="15169896" cy="891540"/>
          </a:xfrm>
        </p:spPr>
        <p:txBody>
          <a:bodyPr lIns="91440" tIns="0" rIns="91440" bIns="0">
            <a:normAutofit/>
          </a:bodyPr>
          <a:lstStyle>
            <a:lvl1pPr marL="0" indent="0">
              <a:spcBef>
                <a:spcPts val="0"/>
              </a:spcBef>
              <a:spcAft>
                <a:spcPts val="900"/>
              </a:spcAft>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3087350" y="622168"/>
            <a:ext cx="3943350" cy="86361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622167"/>
            <a:ext cx="11601450" cy="8636133"/>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ctrTitle"/>
          </p:nvPr>
        </p:nvSpPr>
        <p:spPr>
          <a:xfrm>
            <a:off x="2626518" y="1951178"/>
            <a:ext cx="13034964" cy="3763820"/>
          </a:xfrm>
        </p:spPr>
        <p:txBody>
          <a:bodyPr anchor="b">
            <a:normAutofit/>
          </a:bodyPr>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2626518" y="5829301"/>
            <a:ext cx="13034964" cy="2057399"/>
          </a:xfrm>
        </p:spPr>
        <p:txBody>
          <a:bodyPr>
            <a:normAutofit/>
          </a:bodyPr>
          <a:lstStyle>
            <a:lvl1pPr marL="0" indent="0" algn="ctr">
              <a:buNone/>
              <a:defRPr sz="3300">
                <a:solidFill>
                  <a:schemeClr val="bg1">
                    <a:lumMod val="50000"/>
                  </a:schemeClr>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1370661" y="3550639"/>
            <a:ext cx="15545739" cy="51361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p:nvPr>
        </p:nvSpPr>
        <p:spPr>
          <a:xfrm>
            <a:off x="1370661" y="1242845"/>
            <a:ext cx="15527628" cy="4105229"/>
          </a:xfrm>
        </p:spPr>
        <p:txBody>
          <a:bodyPr anchor="b">
            <a:normAutofit/>
          </a:bodyPr>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1370661" y="5486186"/>
            <a:ext cx="15527628" cy="2052275"/>
          </a:xfrm>
        </p:spPr>
        <p:txBody>
          <a:bodyPr>
            <a:normAutofit/>
          </a:bodyPr>
          <a:lstStyle>
            <a:lvl1pPr marL="0" indent="0" algn="ctr">
              <a:buNone/>
              <a:defRPr sz="3000">
                <a:solidFill>
                  <a:schemeClr val="bg1">
                    <a:lumMod val="50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4" name="Title 1"/>
          <p:cNvSpPr>
            <a:spLocks noGrp="1"/>
          </p:cNvSpPr>
          <p:nvPr>
            <p:ph type="title"/>
          </p:nvPr>
        </p:nvSpPr>
        <p:spPr>
          <a:xfrm>
            <a:off x="1370663" y="927776"/>
            <a:ext cx="15546677" cy="2394266"/>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1370661" y="3550639"/>
            <a:ext cx="7659039" cy="51361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9258300" y="3550639"/>
            <a:ext cx="7658100" cy="51361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4" name="Title 1"/>
          <p:cNvSpPr>
            <a:spLocks noGrp="1"/>
          </p:cNvSpPr>
          <p:nvPr>
            <p:ph type="title"/>
          </p:nvPr>
        </p:nvSpPr>
        <p:spPr>
          <a:xfrm>
            <a:off x="1370663" y="927776"/>
            <a:ext cx="15546677" cy="239426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719492" y="3556527"/>
            <a:ext cx="7310211" cy="1019991"/>
          </a:xfrm>
        </p:spPr>
        <p:txBody>
          <a:bodyPr anchor="b">
            <a:noAutofit/>
          </a:bodyPr>
          <a:lstStyle>
            <a:lvl1pPr marL="0" indent="0">
              <a:lnSpc>
                <a:spcPct val="85000"/>
              </a:lnSpc>
              <a:buNone/>
              <a:defRPr sz="39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2" name="Content Placeholder 3"/>
          <p:cNvSpPr>
            <a:spLocks noGrp="1"/>
          </p:cNvSpPr>
          <p:nvPr>
            <p:ph sz="quarter" idx="13"/>
          </p:nvPr>
        </p:nvSpPr>
        <p:spPr>
          <a:xfrm>
            <a:off x="1370662" y="4576519"/>
            <a:ext cx="7659041" cy="4110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594635" y="3556527"/>
            <a:ext cx="7322706" cy="1019991"/>
          </a:xfrm>
        </p:spPr>
        <p:txBody>
          <a:bodyPr anchor="b">
            <a:noAutofit/>
          </a:bodyPr>
          <a:lstStyle>
            <a:lvl1pPr marL="0" indent="0">
              <a:lnSpc>
                <a:spcPct val="85000"/>
              </a:lnSpc>
              <a:buNone/>
              <a:defRPr sz="39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3" name="Content Placeholder 5"/>
          <p:cNvSpPr>
            <a:spLocks noGrp="1"/>
          </p:cNvSpPr>
          <p:nvPr>
            <p:ph sz="quarter" idx="14"/>
          </p:nvPr>
        </p:nvSpPr>
        <p:spPr>
          <a:xfrm>
            <a:off x="9258301" y="4576519"/>
            <a:ext cx="7658102" cy="4110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12/10/2024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12/10/2024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83820" y="7200900"/>
            <a:ext cx="13373100" cy="85010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3818" y="952448"/>
            <a:ext cx="13373100" cy="5782455"/>
          </a:xfrm>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3883820" y="8051007"/>
            <a:ext cx="13373100" cy="740568"/>
          </a:xfrm>
        </p:spPr>
        <p:txBody>
          <a:bodyPr>
            <a:normAutofit/>
          </a:bodyPr>
          <a:lstStyle>
            <a:lvl1pPr marL="0" indent="0">
              <a:buNone/>
              <a:defRPr sz="18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6283" y="7367588"/>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797719" y="7474631"/>
            <a:ext cx="1169651" cy="547688"/>
          </a:xfrm>
        </p:spPr>
        <p:txBody>
          <a:bodyPr/>
          <a:lstStyle/>
          <a:p>
            <a:fld id="{B6F15528-21DE-4FAA-801E-634DDDAF4B2B}" type="slidenum">
              <a:rPr lang="en-US" smtClean="0"/>
              <a:t>‹#›</a:t>
            </a:fld>
            <a:endParaRPr 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Date Placeholder 1"/>
          <p:cNvSpPr>
            <a:spLocks noGrp="1"/>
          </p:cNvSpPr>
          <p:nvPr>
            <p:ph type="dt" sz="half" idx="10"/>
          </p:nvPr>
        </p:nvSpPr>
        <p:spPr/>
        <p:txBody>
          <a:bodyPr/>
          <a:lstStyle/>
          <a:p>
            <a:fld id="{1D8BD707-D9CF-40AE-B4C6-C98DA3205C09}" type="datetimeFigureOut">
              <a:rPr lang="en-US" smtClean="0"/>
              <a:t>12/10/2024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p:nvPr>
        </p:nvSpPr>
        <p:spPr>
          <a:xfrm>
            <a:off x="1370663" y="914400"/>
            <a:ext cx="5903532" cy="3034878"/>
          </a:xfrm>
        </p:spPr>
        <p:txBody>
          <a:bodyPr anchor="b"/>
          <a:lstStyle>
            <a:lvl1pPr algn="ctr">
              <a:defRPr sz="4800"/>
            </a:lvl1pPr>
          </a:lstStyle>
          <a:p>
            <a:r>
              <a:rPr lang="en-US"/>
              <a:t>Click to edit Master title style</a:t>
            </a:r>
            <a:endParaRPr lang="en-US" dirty="0"/>
          </a:p>
        </p:txBody>
      </p:sp>
      <p:sp>
        <p:nvSpPr>
          <p:cNvPr id="10" name="Content Placeholder 2"/>
          <p:cNvSpPr>
            <a:spLocks noGrp="1"/>
          </p:cNvSpPr>
          <p:nvPr>
            <p:ph sz="quarter" idx="13"/>
          </p:nvPr>
        </p:nvSpPr>
        <p:spPr>
          <a:xfrm>
            <a:off x="7617094" y="914401"/>
            <a:ext cx="9300245" cy="77723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70662" y="3949278"/>
            <a:ext cx="5903534" cy="4737522"/>
          </a:xfrm>
        </p:spPr>
        <p:txBody>
          <a:bodyPr/>
          <a:lstStyle>
            <a:lvl1pPr marL="0" indent="0" algn="ctr">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p:nvPr>
        </p:nvSpPr>
        <p:spPr>
          <a:xfrm>
            <a:off x="1370662" y="914400"/>
            <a:ext cx="8902454" cy="3034881"/>
          </a:xfrm>
        </p:spPr>
        <p:txBody>
          <a:bodyPr anchor="b"/>
          <a:lstStyle>
            <a:lvl1pPr algn="ct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137205" y="914402"/>
            <a:ext cx="4883037" cy="77724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370692" y="3949278"/>
            <a:ext cx="8902424" cy="4737521"/>
          </a:xfrm>
        </p:spPr>
        <p:txBody>
          <a:bodyPr/>
          <a:lstStyle>
            <a:lvl1pPr marL="0" indent="0" algn="ctr">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p:nvPr>
        </p:nvSpPr>
        <p:spPr>
          <a:xfrm>
            <a:off x="1370691" y="6434061"/>
            <a:ext cx="15546648" cy="1217415"/>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77116" y="1047392"/>
            <a:ext cx="14733798" cy="4821204"/>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370661" y="7663092"/>
            <a:ext cx="15546678" cy="1023708"/>
          </a:xfrm>
        </p:spPr>
        <p:txBody>
          <a:bodyPr/>
          <a:lstStyle>
            <a:lvl1pPr marL="0" indent="0" algn="ctr">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p:nvPr>
        </p:nvSpPr>
        <p:spPr>
          <a:xfrm>
            <a:off x="1370661" y="914399"/>
            <a:ext cx="15546678" cy="5140868"/>
          </a:xfrm>
        </p:spPr>
        <p:txBody>
          <a:bodyPr anchor="ct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1370663" y="6307232"/>
            <a:ext cx="15546678" cy="2379570"/>
          </a:xfrm>
        </p:spPr>
        <p:txBody>
          <a:bodyPr anchor="ctr"/>
          <a:lstStyle>
            <a:lvl1pPr marL="0" indent="0" algn="ctr">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p:nvPr>
        </p:nvSpPr>
        <p:spPr>
          <a:xfrm>
            <a:off x="2169318" y="914400"/>
            <a:ext cx="13954128" cy="4489356"/>
          </a:xfrm>
        </p:spPr>
        <p:txBody>
          <a:bodyPr anchor="ctr"/>
          <a:lstStyle>
            <a:lvl1pP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2580967" y="5415048"/>
            <a:ext cx="13128449" cy="892182"/>
          </a:xfrm>
        </p:spPr>
        <p:txBody>
          <a:bodyPr anchor="t">
            <a:normAutofit/>
          </a:bodyPr>
          <a:lstStyle>
            <a:lvl1pPr marL="0" indent="0">
              <a:buNone/>
              <a:defRPr sz="21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4" name="Text Placeholder 3"/>
          <p:cNvSpPr>
            <a:spLocks noGrp="1"/>
          </p:cNvSpPr>
          <p:nvPr>
            <p:ph type="body" sz="half" idx="2"/>
          </p:nvPr>
        </p:nvSpPr>
        <p:spPr>
          <a:xfrm>
            <a:off x="1370661" y="6559195"/>
            <a:ext cx="15546678" cy="2131580"/>
          </a:xfrm>
        </p:spPr>
        <p:txBody>
          <a:bodyPr anchor="ctr">
            <a:normAutofit/>
          </a:bodyPr>
          <a:lstStyle>
            <a:lvl1pPr marL="0" indent="0" algn="ctr">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
        <p:nvSpPr>
          <p:cNvPr id="13" name="TextBox 12"/>
          <p:cNvSpPr txBox="1"/>
          <p:nvPr/>
        </p:nvSpPr>
        <p:spPr>
          <a:xfrm>
            <a:off x="1502232" y="1131249"/>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2000" dirty="0">
                <a:solidFill>
                  <a:schemeClr val="tx1"/>
                </a:solidFill>
                <a:effectLst/>
              </a:rPr>
              <a:t>“</a:t>
            </a:r>
          </a:p>
        </p:txBody>
      </p:sp>
      <p:sp>
        <p:nvSpPr>
          <p:cNvPr id="14" name="TextBox 13"/>
          <p:cNvSpPr txBox="1"/>
          <p:nvPr/>
        </p:nvSpPr>
        <p:spPr>
          <a:xfrm>
            <a:off x="15836337" y="4490367"/>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p:nvPr>
        </p:nvSpPr>
        <p:spPr>
          <a:xfrm>
            <a:off x="1370663" y="3208082"/>
            <a:ext cx="15546678" cy="3767753"/>
          </a:xfrm>
        </p:spPr>
        <p:txBody>
          <a:bodyPr anchor="b"/>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1370663" y="6993503"/>
            <a:ext cx="15546678" cy="1710966"/>
          </a:xfrm>
        </p:spPr>
        <p:txBody>
          <a:bodyPr anchor="t"/>
          <a:lstStyle>
            <a:lvl1pPr marL="0" indent="0" algn="ctr">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5" name="Title 1"/>
          <p:cNvSpPr>
            <a:spLocks noGrp="1"/>
          </p:cNvSpPr>
          <p:nvPr>
            <p:ph type="title"/>
          </p:nvPr>
        </p:nvSpPr>
        <p:spPr>
          <a:xfrm>
            <a:off x="1370661" y="914400"/>
            <a:ext cx="15546678" cy="2407641"/>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70661" y="3550640"/>
            <a:ext cx="4948464" cy="864393"/>
          </a:xfrm>
        </p:spPr>
        <p:txBody>
          <a:bodyPr anchor="b">
            <a:noAutofit/>
          </a:bodyPr>
          <a:lstStyle>
            <a:lvl1pPr marL="0" indent="0" algn="ctr">
              <a:lnSpc>
                <a:spcPct val="85000"/>
              </a:lnSpc>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8" name="Text Placeholder 3"/>
          <p:cNvSpPr>
            <a:spLocks noGrp="1"/>
          </p:cNvSpPr>
          <p:nvPr>
            <p:ph type="body" sz="half" idx="15"/>
          </p:nvPr>
        </p:nvSpPr>
        <p:spPr>
          <a:xfrm>
            <a:off x="1370661" y="4415033"/>
            <a:ext cx="4948464" cy="4271768"/>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9" name="Text Placeholder 4"/>
          <p:cNvSpPr>
            <a:spLocks noGrp="1"/>
          </p:cNvSpPr>
          <p:nvPr>
            <p:ph type="body" sz="quarter" idx="3"/>
          </p:nvPr>
        </p:nvSpPr>
        <p:spPr>
          <a:xfrm>
            <a:off x="6678584" y="3550640"/>
            <a:ext cx="4937282" cy="864393"/>
          </a:xfrm>
        </p:spPr>
        <p:txBody>
          <a:bodyPr anchor="b">
            <a:noAutofit/>
          </a:bodyPr>
          <a:lstStyle>
            <a:lvl1pPr marL="0" indent="0" algn="ctr">
              <a:lnSpc>
                <a:spcPct val="85000"/>
              </a:lnSpc>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0" name="Text Placeholder 3"/>
          <p:cNvSpPr>
            <a:spLocks noGrp="1"/>
          </p:cNvSpPr>
          <p:nvPr>
            <p:ph type="body" sz="half" idx="16"/>
          </p:nvPr>
        </p:nvSpPr>
        <p:spPr>
          <a:xfrm>
            <a:off x="6662023" y="4415033"/>
            <a:ext cx="4955027" cy="4271768"/>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1" name="Text Placeholder 4"/>
          <p:cNvSpPr>
            <a:spLocks noGrp="1"/>
          </p:cNvSpPr>
          <p:nvPr>
            <p:ph type="body" sz="quarter" idx="13"/>
          </p:nvPr>
        </p:nvSpPr>
        <p:spPr>
          <a:xfrm>
            <a:off x="11959947" y="3550640"/>
            <a:ext cx="4957392" cy="864393"/>
          </a:xfrm>
        </p:spPr>
        <p:txBody>
          <a:bodyPr anchor="b">
            <a:noAutofit/>
          </a:bodyPr>
          <a:lstStyle>
            <a:lvl1pPr marL="0" indent="0" algn="ctr">
              <a:lnSpc>
                <a:spcPct val="85000"/>
              </a:lnSpc>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2" name="Text Placeholder 3"/>
          <p:cNvSpPr>
            <a:spLocks noGrp="1"/>
          </p:cNvSpPr>
          <p:nvPr>
            <p:ph type="body" sz="half" idx="17"/>
          </p:nvPr>
        </p:nvSpPr>
        <p:spPr>
          <a:xfrm>
            <a:off x="11959947" y="4415033"/>
            <a:ext cx="4957392" cy="4271768"/>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t>12/10/2024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30" name="Title 1"/>
          <p:cNvSpPr>
            <a:spLocks noGrp="1"/>
          </p:cNvSpPr>
          <p:nvPr>
            <p:ph type="title"/>
          </p:nvPr>
        </p:nvSpPr>
        <p:spPr>
          <a:xfrm>
            <a:off x="1370661" y="916158"/>
            <a:ext cx="15546678" cy="240588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70662" y="6307230"/>
            <a:ext cx="4944614" cy="864393"/>
          </a:xfrm>
        </p:spPr>
        <p:txBody>
          <a:bodyPr anchor="b">
            <a:noAutofit/>
          </a:bodyPr>
          <a:lstStyle>
            <a:lvl1pPr marL="0" indent="0" algn="ctr">
              <a:lnSpc>
                <a:spcPct val="85000"/>
              </a:lnSpc>
              <a:buNone/>
              <a:defRPr sz="33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0" name="Picture Placeholder 2"/>
          <p:cNvSpPr>
            <a:spLocks noGrp="1" noChangeAspect="1"/>
          </p:cNvSpPr>
          <p:nvPr>
            <p:ph type="pic" idx="15"/>
          </p:nvPr>
        </p:nvSpPr>
        <p:spPr>
          <a:xfrm>
            <a:off x="1370662" y="3550640"/>
            <a:ext cx="4944614" cy="2286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1" name="Text Placeholder 3"/>
          <p:cNvSpPr>
            <a:spLocks noGrp="1"/>
          </p:cNvSpPr>
          <p:nvPr>
            <p:ph type="body" sz="half" idx="18"/>
          </p:nvPr>
        </p:nvSpPr>
        <p:spPr>
          <a:xfrm>
            <a:off x="1370662" y="7171623"/>
            <a:ext cx="4944614" cy="1515177"/>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22" name="Text Placeholder 4"/>
          <p:cNvSpPr>
            <a:spLocks noGrp="1"/>
          </p:cNvSpPr>
          <p:nvPr>
            <p:ph type="body" sz="quarter" idx="3"/>
          </p:nvPr>
        </p:nvSpPr>
        <p:spPr>
          <a:xfrm>
            <a:off x="6664139" y="6307230"/>
            <a:ext cx="4952742" cy="864393"/>
          </a:xfrm>
        </p:spPr>
        <p:txBody>
          <a:bodyPr anchor="b">
            <a:noAutofit/>
          </a:bodyPr>
          <a:lstStyle>
            <a:lvl1pPr marL="0" indent="0" algn="ctr">
              <a:lnSpc>
                <a:spcPct val="85000"/>
              </a:lnSpc>
              <a:buNone/>
              <a:defRPr sz="33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3" name="Picture Placeholder 2"/>
          <p:cNvSpPr>
            <a:spLocks noGrp="1" noChangeAspect="1"/>
          </p:cNvSpPr>
          <p:nvPr>
            <p:ph type="pic" idx="21"/>
          </p:nvPr>
        </p:nvSpPr>
        <p:spPr>
          <a:xfrm>
            <a:off x="6662022" y="3550640"/>
            <a:ext cx="4955028" cy="2286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4" name="Text Placeholder 3"/>
          <p:cNvSpPr>
            <a:spLocks noGrp="1"/>
          </p:cNvSpPr>
          <p:nvPr>
            <p:ph type="body" sz="half" idx="19"/>
          </p:nvPr>
        </p:nvSpPr>
        <p:spPr>
          <a:xfrm>
            <a:off x="6662022" y="7171621"/>
            <a:ext cx="4955028" cy="1515179"/>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25" name="Text Placeholder 4"/>
          <p:cNvSpPr>
            <a:spLocks noGrp="1"/>
          </p:cNvSpPr>
          <p:nvPr>
            <p:ph type="body" sz="quarter" idx="13"/>
          </p:nvPr>
        </p:nvSpPr>
        <p:spPr>
          <a:xfrm>
            <a:off x="11959948" y="6307230"/>
            <a:ext cx="4951022" cy="864393"/>
          </a:xfrm>
        </p:spPr>
        <p:txBody>
          <a:bodyPr anchor="b">
            <a:noAutofit/>
          </a:bodyPr>
          <a:lstStyle>
            <a:lvl1pPr marL="0" indent="0" algn="ctr">
              <a:lnSpc>
                <a:spcPct val="85000"/>
              </a:lnSpc>
              <a:buNone/>
              <a:defRPr sz="33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6" name="Picture Placeholder 2"/>
          <p:cNvSpPr>
            <a:spLocks noGrp="1" noChangeAspect="1"/>
          </p:cNvSpPr>
          <p:nvPr>
            <p:ph type="pic" idx="22"/>
          </p:nvPr>
        </p:nvSpPr>
        <p:spPr>
          <a:xfrm>
            <a:off x="11959947" y="3550640"/>
            <a:ext cx="4957392" cy="2286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7" name="Text Placeholder 3"/>
          <p:cNvSpPr>
            <a:spLocks noGrp="1"/>
          </p:cNvSpPr>
          <p:nvPr>
            <p:ph type="body" sz="half" idx="20"/>
          </p:nvPr>
        </p:nvSpPr>
        <p:spPr>
          <a:xfrm>
            <a:off x="11959760" y="7171618"/>
            <a:ext cx="4957580" cy="1515182"/>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t>12/10/2024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1370663" y="3550640"/>
            <a:ext cx="15546678" cy="513616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18" Type="http://schemas.openxmlformats.org/officeDocument/2006/relationships/theme" Target="../theme/theme1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image" Target="../media/image6.png"/><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10" Type="http://schemas.openxmlformats.org/officeDocument/2006/relationships/slideLayout" Target="../slideLayouts/slideLayout132.xml"/><Relationship Id="rId19" Type="http://schemas.openxmlformats.org/officeDocument/2006/relationships/image" Target="../media/image5.png"/><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47.xml"/><Relationship Id="rId3" Type="http://schemas.openxmlformats.org/officeDocument/2006/relationships/slideLayout" Target="../slideLayouts/slideLayout142.xml"/><Relationship Id="rId7" Type="http://schemas.openxmlformats.org/officeDocument/2006/relationships/slideLayout" Target="../slideLayouts/slideLayout146.xml"/><Relationship Id="rId12" Type="http://schemas.openxmlformats.org/officeDocument/2006/relationships/theme" Target="../theme/theme11.xml"/><Relationship Id="rId2" Type="http://schemas.openxmlformats.org/officeDocument/2006/relationships/slideLayout" Target="../slideLayouts/slideLayout141.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5" Type="http://schemas.openxmlformats.org/officeDocument/2006/relationships/slideLayout" Target="../slideLayouts/slideLayout144.xml"/><Relationship Id="rId10" Type="http://schemas.openxmlformats.org/officeDocument/2006/relationships/slideLayout" Target="../slideLayouts/slideLayout149.xml"/><Relationship Id="rId4" Type="http://schemas.openxmlformats.org/officeDocument/2006/relationships/slideLayout" Target="../slideLayouts/slideLayout143.xml"/><Relationship Id="rId9" Type="http://schemas.openxmlformats.org/officeDocument/2006/relationships/slideLayout" Target="../slideLayouts/slideLayout148.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58.xml"/><Relationship Id="rId3" Type="http://schemas.openxmlformats.org/officeDocument/2006/relationships/slideLayout" Target="../slideLayouts/slideLayout153.xml"/><Relationship Id="rId7" Type="http://schemas.openxmlformats.org/officeDocument/2006/relationships/slideLayout" Target="../slideLayouts/slideLayout157.xml"/><Relationship Id="rId12" Type="http://schemas.openxmlformats.org/officeDocument/2006/relationships/theme" Target="../theme/theme12.xml"/><Relationship Id="rId2" Type="http://schemas.openxmlformats.org/officeDocument/2006/relationships/slideLayout" Target="../slideLayouts/slideLayout152.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5" Type="http://schemas.openxmlformats.org/officeDocument/2006/relationships/slideLayout" Target="../slideLayouts/slideLayout155.xml"/><Relationship Id="rId10" Type="http://schemas.openxmlformats.org/officeDocument/2006/relationships/slideLayout" Target="../slideLayouts/slideLayout160.xml"/><Relationship Id="rId4" Type="http://schemas.openxmlformats.org/officeDocument/2006/relationships/slideLayout" Target="../slideLayouts/slideLayout154.xml"/><Relationship Id="rId9" Type="http://schemas.openxmlformats.org/officeDocument/2006/relationships/slideLayout" Target="../slideLayouts/slideLayout15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69.xml"/><Relationship Id="rId3" Type="http://schemas.openxmlformats.org/officeDocument/2006/relationships/slideLayout" Target="../slideLayouts/slideLayout164.xml"/><Relationship Id="rId7" Type="http://schemas.openxmlformats.org/officeDocument/2006/relationships/slideLayout" Target="../slideLayouts/slideLayout168.xml"/><Relationship Id="rId12" Type="http://schemas.openxmlformats.org/officeDocument/2006/relationships/theme" Target="../theme/theme13.xml"/><Relationship Id="rId2" Type="http://schemas.openxmlformats.org/officeDocument/2006/relationships/slideLayout" Target="../slideLayouts/slideLayout163.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5" Type="http://schemas.openxmlformats.org/officeDocument/2006/relationships/slideLayout" Target="../slideLayouts/slideLayout166.xml"/><Relationship Id="rId10" Type="http://schemas.openxmlformats.org/officeDocument/2006/relationships/slideLayout" Target="../slideLayouts/slideLayout171.xml"/><Relationship Id="rId4" Type="http://schemas.openxmlformats.org/officeDocument/2006/relationships/slideLayout" Target="../slideLayouts/slideLayout165.xml"/><Relationship Id="rId9" Type="http://schemas.openxmlformats.org/officeDocument/2006/relationships/slideLayout" Target="../slideLayouts/slideLayout170.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80.xml"/><Relationship Id="rId3" Type="http://schemas.openxmlformats.org/officeDocument/2006/relationships/slideLayout" Target="../slideLayouts/slideLayout175.xml"/><Relationship Id="rId7" Type="http://schemas.openxmlformats.org/officeDocument/2006/relationships/slideLayout" Target="../slideLayouts/slideLayout179.xml"/><Relationship Id="rId12" Type="http://schemas.openxmlformats.org/officeDocument/2006/relationships/theme" Target="../theme/theme14.xml"/><Relationship Id="rId2" Type="http://schemas.openxmlformats.org/officeDocument/2006/relationships/slideLayout" Target="../slideLayouts/slideLayout174.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slideLayout" Target="../slideLayouts/slideLayout183.xml"/><Relationship Id="rId5" Type="http://schemas.openxmlformats.org/officeDocument/2006/relationships/slideLayout" Target="../slideLayouts/slideLayout177.xml"/><Relationship Id="rId10" Type="http://schemas.openxmlformats.org/officeDocument/2006/relationships/slideLayout" Target="../slideLayouts/slideLayout182.xml"/><Relationship Id="rId4" Type="http://schemas.openxmlformats.org/officeDocument/2006/relationships/slideLayout" Target="../slideLayouts/slideLayout176.xml"/><Relationship Id="rId9" Type="http://schemas.openxmlformats.org/officeDocument/2006/relationships/slideLayout" Target="../slideLayouts/slideLayout18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91.xml"/><Relationship Id="rId3" Type="http://schemas.openxmlformats.org/officeDocument/2006/relationships/slideLayout" Target="../slideLayouts/slideLayout186.xml"/><Relationship Id="rId7" Type="http://schemas.openxmlformats.org/officeDocument/2006/relationships/slideLayout" Target="../slideLayouts/slideLayout190.xml"/><Relationship Id="rId12" Type="http://schemas.openxmlformats.org/officeDocument/2006/relationships/theme" Target="../theme/theme15.xml"/><Relationship Id="rId2" Type="http://schemas.openxmlformats.org/officeDocument/2006/relationships/slideLayout" Target="../slideLayouts/slideLayout185.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11" Type="http://schemas.openxmlformats.org/officeDocument/2006/relationships/slideLayout" Target="../slideLayouts/slideLayout194.xml"/><Relationship Id="rId5" Type="http://schemas.openxmlformats.org/officeDocument/2006/relationships/slideLayout" Target="../slideLayouts/slideLayout188.xml"/><Relationship Id="rId10" Type="http://schemas.openxmlformats.org/officeDocument/2006/relationships/slideLayout" Target="../slideLayouts/slideLayout193.xml"/><Relationship Id="rId4" Type="http://schemas.openxmlformats.org/officeDocument/2006/relationships/slideLayout" Target="../slideLayouts/slideLayout187.xml"/><Relationship Id="rId9" Type="http://schemas.openxmlformats.org/officeDocument/2006/relationships/slideLayout" Target="../slideLayouts/slideLayout19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image" Target="../media/image1.jpe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theme" Target="../theme/theme3.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4.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theme" Target="../theme/theme5.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image" Target="../media/image6.png"/><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19" Type="http://schemas.openxmlformats.org/officeDocument/2006/relationships/image" Target="../media/image5.png"/><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theme" Target="../theme/theme6.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theme" Target="../theme/theme7.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19" Type="http://schemas.openxmlformats.org/officeDocument/2006/relationships/image" Target="../media/image10.png"/><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image" Target="../media/image1.jpeg"/><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8.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image" Target="../media/image14.png"/><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9.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5" Type="http://schemas.openxmlformats.org/officeDocument/2006/relationships/image" Target="../media/image15.png"/><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2" y="342900"/>
            <a:ext cx="4277274" cy="9957942"/>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40832" y="-1179"/>
            <a:ext cx="3535011" cy="1028105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274320" cy="10287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3889387" y="936165"/>
            <a:ext cx="13367531" cy="19213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3883818" y="3200400"/>
            <a:ext cx="13373100" cy="5829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5542419" y="9195656"/>
            <a:ext cx="1719425" cy="555594"/>
          </a:xfrm>
          <a:prstGeom prst="rect">
            <a:avLst/>
          </a:prstGeom>
        </p:spPr>
        <p:txBody>
          <a:bodyPr vert="horz" lIns="91440" tIns="45720" rIns="91440" bIns="45720" rtlCol="0" anchor="ctr"/>
          <a:lstStyle>
            <a:lvl1pPr algn="r">
              <a:defRPr sz="1350">
                <a:solidFill>
                  <a:schemeClr val="tx1">
                    <a:tint val="75000"/>
                  </a:schemeClr>
                </a:solidFill>
              </a:defRPr>
            </a:lvl1pPr>
          </a:lstStyle>
          <a:p>
            <a:fld id="{1D8BD707-D9CF-40AE-B4C6-C98DA3205C09}" type="datetimeFigureOut">
              <a:rPr lang="en-US" smtClean="0"/>
              <a:t>12/10/2024</a:t>
            </a:fld>
            <a:endParaRPr lang="en-US"/>
          </a:p>
        </p:txBody>
      </p:sp>
      <p:sp>
        <p:nvSpPr>
          <p:cNvPr id="5" name="Footer Placeholder 4"/>
          <p:cNvSpPr>
            <a:spLocks noGrp="1"/>
          </p:cNvSpPr>
          <p:nvPr>
            <p:ph type="ftr" sz="quarter" idx="3"/>
          </p:nvPr>
        </p:nvSpPr>
        <p:spPr>
          <a:xfrm>
            <a:off x="3883819" y="9203713"/>
            <a:ext cx="11429999" cy="547688"/>
          </a:xfrm>
          <a:prstGeom prst="rect">
            <a:avLst/>
          </a:prstGeom>
        </p:spPr>
        <p:txBody>
          <a:bodyPr vert="horz" lIns="91440" tIns="45720" rIns="91440" bIns="45720" rtlCol="0" anchor="ctr"/>
          <a:lstStyle>
            <a:lvl1pPr algn="l">
              <a:defRPr sz="135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797719" y="1181674"/>
            <a:ext cx="1169651" cy="547688"/>
          </a:xfrm>
          <a:prstGeom prst="rect">
            <a:avLst/>
          </a:prstGeom>
        </p:spPr>
        <p:txBody>
          <a:bodyPr vert="horz" lIns="91440" tIns="45720" rIns="91440" bIns="45720" rtlCol="0" anchor="ctr"/>
          <a:lstStyle>
            <a:lvl1pPr algn="r">
              <a:defRPr sz="3000">
                <a:solidFill>
                  <a:srgbClr val="FEFFFF"/>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6858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514350" algn="l" defTabSz="685800" rtl="0" eaLnBrk="1" latinLnBrk="0" hangingPunct="1">
        <a:spcBef>
          <a:spcPts val="1500"/>
        </a:spcBef>
        <a:spcAft>
          <a:spcPts val="0"/>
        </a:spcAft>
        <a:buClr>
          <a:schemeClr val="accent1"/>
        </a:buClr>
        <a:buFont typeface="Wingdings 3" panose="05040102010807070707" charset="2"/>
        <a:buChar char=""/>
        <a:defRPr sz="2700" kern="1200">
          <a:solidFill>
            <a:schemeClr val="tx1">
              <a:lumMod val="75000"/>
              <a:lumOff val="25000"/>
            </a:schemeClr>
          </a:solidFill>
          <a:latin typeface="+mn-lt"/>
          <a:ea typeface="+mn-ea"/>
          <a:cs typeface="+mn-cs"/>
        </a:defRPr>
      </a:lvl1pPr>
      <a:lvl2pPr marL="1114425" indent="-428625" algn="l" defTabSz="685800" rtl="0" eaLnBrk="1" latinLnBrk="0" hangingPunct="1">
        <a:spcBef>
          <a:spcPts val="1500"/>
        </a:spcBef>
        <a:spcAft>
          <a:spcPts val="0"/>
        </a:spcAft>
        <a:buClr>
          <a:schemeClr val="accent1"/>
        </a:buClr>
        <a:buFont typeface="Wingdings 3" panose="05040102010807070707" charset="2"/>
        <a:buChar char=""/>
        <a:defRPr sz="2400" kern="1200">
          <a:solidFill>
            <a:schemeClr val="tx1">
              <a:lumMod val="75000"/>
              <a:lumOff val="25000"/>
            </a:schemeClr>
          </a:solidFill>
          <a:latin typeface="+mn-lt"/>
          <a:ea typeface="+mn-ea"/>
          <a:cs typeface="+mn-cs"/>
        </a:defRPr>
      </a:lvl2pPr>
      <a:lvl3pPr marL="1714500" indent="-342900" algn="l" defTabSz="685800" rtl="0" eaLnBrk="1" latinLnBrk="0" hangingPunct="1">
        <a:spcBef>
          <a:spcPts val="1500"/>
        </a:spcBef>
        <a:spcAft>
          <a:spcPts val="0"/>
        </a:spcAft>
        <a:buClr>
          <a:schemeClr val="accent1"/>
        </a:buClr>
        <a:buFont typeface="Wingdings 3" panose="05040102010807070707" charset="2"/>
        <a:buChar char=""/>
        <a:defRPr sz="2100" kern="1200">
          <a:solidFill>
            <a:schemeClr val="tx1">
              <a:lumMod val="75000"/>
              <a:lumOff val="25000"/>
            </a:schemeClr>
          </a:solidFill>
          <a:latin typeface="+mn-lt"/>
          <a:ea typeface="+mn-ea"/>
          <a:cs typeface="+mn-cs"/>
        </a:defRPr>
      </a:lvl3pPr>
      <a:lvl4pPr marL="2400300" indent="-342900" algn="l" defTabSz="685800" rtl="0" eaLnBrk="1" latinLnBrk="0" hangingPunct="1">
        <a:spcBef>
          <a:spcPts val="1500"/>
        </a:spcBef>
        <a:spcAft>
          <a:spcPts val="0"/>
        </a:spcAft>
        <a:buClr>
          <a:schemeClr val="accent1"/>
        </a:buClr>
        <a:buFont typeface="Wingdings 3" panose="05040102010807070707" charset="2"/>
        <a:buChar char=""/>
        <a:defRPr sz="1800" kern="1200">
          <a:solidFill>
            <a:schemeClr val="tx1">
              <a:lumMod val="75000"/>
              <a:lumOff val="25000"/>
            </a:schemeClr>
          </a:solidFill>
          <a:latin typeface="+mn-lt"/>
          <a:ea typeface="+mn-ea"/>
          <a:cs typeface="+mn-cs"/>
        </a:defRPr>
      </a:lvl4pPr>
      <a:lvl5pPr marL="3086100" indent="-342900" algn="l" defTabSz="685800" rtl="0" eaLnBrk="1" latinLnBrk="0" hangingPunct="1">
        <a:spcBef>
          <a:spcPts val="1500"/>
        </a:spcBef>
        <a:spcAft>
          <a:spcPts val="0"/>
        </a:spcAft>
        <a:buClr>
          <a:schemeClr val="accent1"/>
        </a:buClr>
        <a:buFont typeface="Wingdings 3" panose="05040102010807070707" charset="2"/>
        <a:buChar char=""/>
        <a:defRPr sz="1800" kern="1200">
          <a:solidFill>
            <a:schemeClr val="tx1">
              <a:lumMod val="75000"/>
              <a:lumOff val="25000"/>
            </a:schemeClr>
          </a:solidFill>
          <a:latin typeface="+mn-lt"/>
          <a:ea typeface="+mn-ea"/>
          <a:cs typeface="+mn-cs"/>
        </a:defRPr>
      </a:lvl5pPr>
      <a:lvl6pPr marL="3771900" indent="-342900" algn="l" defTabSz="685800" rtl="0" eaLnBrk="1" latinLnBrk="0" hangingPunct="1">
        <a:spcBef>
          <a:spcPts val="1500"/>
        </a:spcBef>
        <a:spcAft>
          <a:spcPts val="0"/>
        </a:spcAft>
        <a:buClr>
          <a:schemeClr val="accent1"/>
        </a:buClr>
        <a:buFont typeface="Wingdings 3" panose="05040102010807070707" charset="2"/>
        <a:buChar char=""/>
        <a:defRPr sz="1800" kern="1200">
          <a:solidFill>
            <a:schemeClr val="tx1">
              <a:lumMod val="75000"/>
              <a:lumOff val="25000"/>
            </a:schemeClr>
          </a:solidFill>
          <a:latin typeface="+mn-lt"/>
          <a:ea typeface="+mn-ea"/>
          <a:cs typeface="+mn-cs"/>
        </a:defRPr>
      </a:lvl6pPr>
      <a:lvl7pPr marL="4457700" indent="-342900" algn="l" defTabSz="685800" rtl="0" eaLnBrk="1" latinLnBrk="0" hangingPunct="1">
        <a:spcBef>
          <a:spcPts val="1500"/>
        </a:spcBef>
        <a:spcAft>
          <a:spcPts val="0"/>
        </a:spcAft>
        <a:buClr>
          <a:schemeClr val="accent1"/>
        </a:buClr>
        <a:buFont typeface="Wingdings 3" panose="05040102010807070707" charset="2"/>
        <a:buChar char=""/>
        <a:defRPr sz="1800" kern="1200">
          <a:solidFill>
            <a:schemeClr val="tx1">
              <a:lumMod val="75000"/>
              <a:lumOff val="25000"/>
            </a:schemeClr>
          </a:solidFill>
          <a:latin typeface="+mn-lt"/>
          <a:ea typeface="+mn-ea"/>
          <a:cs typeface="+mn-cs"/>
        </a:defRPr>
      </a:lvl7pPr>
      <a:lvl8pPr marL="5143500" indent="-342900" algn="l" defTabSz="685800" rtl="0" eaLnBrk="1" latinLnBrk="0" hangingPunct="1">
        <a:spcBef>
          <a:spcPts val="1500"/>
        </a:spcBef>
        <a:spcAft>
          <a:spcPts val="0"/>
        </a:spcAft>
        <a:buClr>
          <a:schemeClr val="accent1"/>
        </a:buClr>
        <a:buFont typeface="Wingdings 3" panose="05040102010807070707" charset="2"/>
        <a:buChar char=""/>
        <a:defRPr sz="1800" kern="1200">
          <a:solidFill>
            <a:schemeClr val="tx1">
              <a:lumMod val="75000"/>
              <a:lumOff val="25000"/>
            </a:schemeClr>
          </a:solidFill>
          <a:latin typeface="+mn-lt"/>
          <a:ea typeface="+mn-ea"/>
          <a:cs typeface="+mn-cs"/>
        </a:defRPr>
      </a:lvl8pPr>
      <a:lvl9pPr marL="5829300" indent="-342900" algn="l" defTabSz="685800" rtl="0" eaLnBrk="1" latinLnBrk="0" hangingPunct="1">
        <a:spcBef>
          <a:spcPts val="1500"/>
        </a:spcBef>
        <a:spcAft>
          <a:spcPts val="0"/>
        </a:spcAft>
        <a:buClr>
          <a:schemeClr val="accent1"/>
        </a:buClr>
        <a:buFont typeface="Wingdings 3" panose="05040102010807070707" charset="2"/>
        <a:buChar char=""/>
        <a:defRPr sz="180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23604" y="0"/>
            <a:ext cx="18344943" cy="10284321"/>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a:fill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a:fillRect/>
            </a:stretch>
          </p:blipFill>
          <p:spPr>
            <a:xfrm>
              <a:off x="11436986" y="3153832"/>
              <a:ext cx="777240" cy="606425"/>
            </a:xfrm>
            <a:prstGeom prst="rect">
              <a:avLst/>
            </a:prstGeom>
          </p:spPr>
        </p:pic>
      </p:grpSp>
      <p:sp>
        <p:nvSpPr>
          <p:cNvPr id="2" name="Title Placeholder 1"/>
          <p:cNvSpPr>
            <a:spLocks noGrp="1"/>
          </p:cNvSpPr>
          <p:nvPr>
            <p:ph type="title"/>
          </p:nvPr>
        </p:nvSpPr>
        <p:spPr>
          <a:xfrm>
            <a:off x="1943103" y="1473199"/>
            <a:ext cx="14401794" cy="1955801"/>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943102" y="3835398"/>
            <a:ext cx="14401794" cy="4978404"/>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016252" y="8953500"/>
            <a:ext cx="2400300" cy="419100"/>
          </a:xfrm>
          <a:prstGeom prst="rect">
            <a:avLst/>
          </a:prstGeom>
        </p:spPr>
        <p:txBody>
          <a:bodyPr vert="horz" lIns="91440" tIns="45720" rIns="91440" bIns="45720" rtlCol="0" anchor="ctr"/>
          <a:lstStyle>
            <a:lvl1pPr algn="r">
              <a:defRPr sz="1500" b="0" i="0">
                <a:solidFill>
                  <a:schemeClr val="tx1"/>
                </a:solidFill>
                <a:effectLst/>
                <a:latin typeface="+mn-lt"/>
              </a:defRPr>
            </a:lvl1pPr>
          </a:lstStyle>
          <a:p>
            <a:fld id="{1D8BD707-D9CF-40AE-B4C6-C98DA3205C09}" type="datetimeFigureOut">
              <a:rPr lang="en-US" smtClean="0"/>
              <a:t>12/10/2024</a:t>
            </a:fld>
            <a:endParaRPr lang="en-US"/>
          </a:p>
        </p:txBody>
      </p:sp>
      <p:sp>
        <p:nvSpPr>
          <p:cNvPr id="5" name="Footer Placeholder 4"/>
          <p:cNvSpPr>
            <a:spLocks noGrp="1"/>
          </p:cNvSpPr>
          <p:nvPr>
            <p:ph type="ftr" sz="quarter" idx="3"/>
          </p:nvPr>
        </p:nvSpPr>
        <p:spPr>
          <a:xfrm>
            <a:off x="1943102" y="8953500"/>
            <a:ext cx="10958850" cy="419100"/>
          </a:xfrm>
          <a:prstGeom prst="rect">
            <a:avLst/>
          </a:prstGeom>
        </p:spPr>
        <p:txBody>
          <a:bodyPr vert="horz" lIns="91440" tIns="45720" rIns="91440" bIns="45720" rtlCol="0" anchor="ctr"/>
          <a:lstStyle>
            <a:lvl1pPr algn="l">
              <a:defRPr sz="15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5530852" y="8953500"/>
            <a:ext cx="814046" cy="419100"/>
          </a:xfrm>
          <a:prstGeom prst="rect">
            <a:avLst/>
          </a:prstGeom>
        </p:spPr>
        <p:txBody>
          <a:bodyPr vert="horz" lIns="91440" tIns="45720" rIns="91440" bIns="45720" rtlCol="0" anchor="ctr"/>
          <a:lstStyle>
            <a:lvl1pPr algn="r">
              <a:defRPr sz="1500" b="0" i="0">
                <a:solidFill>
                  <a:schemeClr val="tx1"/>
                </a:solidFill>
                <a:effectLst/>
                <a:latin typeface="+mn-lt"/>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 id="2147483830" r:id="rId15"/>
    <p:sldLayoutId id="2147483831" r:id="rId16"/>
    <p:sldLayoutId id="2147483832" r:id="rId17"/>
  </p:sldLayoutIdLst>
  <p:txStyles>
    <p:titleStyle>
      <a:lvl1pPr algn="ctr" defTabSz="685800" rtl="0" eaLnBrk="1" latinLnBrk="0" hangingPunct="1">
        <a:spcBef>
          <a:spcPct val="0"/>
        </a:spcBef>
        <a:buNone/>
        <a:defRPr sz="66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28625" indent="-428625" algn="l" defTabSz="685800" rtl="0" eaLnBrk="1" latinLnBrk="0" hangingPunct="1">
        <a:spcBef>
          <a:spcPct val="20000"/>
        </a:spcBef>
        <a:spcAft>
          <a:spcPts val="900"/>
        </a:spcAft>
        <a:buClr>
          <a:schemeClr val="accent1"/>
        </a:buClr>
        <a:buSzPct val="115000"/>
        <a:buFont typeface="Arial" panose="020B0604020202020204"/>
        <a:buChar char="•"/>
        <a:defRPr sz="3600" kern="1200" cap="none">
          <a:solidFill>
            <a:schemeClr val="tx1">
              <a:lumMod val="85000"/>
              <a:lumOff val="15000"/>
            </a:schemeClr>
          </a:solidFill>
          <a:effectLst/>
          <a:latin typeface="+mn-lt"/>
          <a:ea typeface="+mn-ea"/>
          <a:cs typeface="+mn-cs"/>
        </a:defRPr>
      </a:lvl1pPr>
      <a:lvl2pPr marL="1114425" indent="-428625" algn="l" defTabSz="685800" rtl="0" eaLnBrk="1" latinLnBrk="0" hangingPunct="1">
        <a:spcBef>
          <a:spcPct val="20000"/>
        </a:spcBef>
        <a:spcAft>
          <a:spcPts val="900"/>
        </a:spcAft>
        <a:buClr>
          <a:schemeClr val="accent1"/>
        </a:buClr>
        <a:buSzPct val="115000"/>
        <a:buFont typeface="Arial" panose="020B0604020202020204"/>
        <a:buChar char="•"/>
        <a:defRPr sz="3000" kern="1200" cap="none">
          <a:solidFill>
            <a:schemeClr val="tx1">
              <a:lumMod val="85000"/>
              <a:lumOff val="15000"/>
            </a:schemeClr>
          </a:solidFill>
          <a:effectLst/>
          <a:latin typeface="+mn-lt"/>
          <a:ea typeface="+mn-ea"/>
          <a:cs typeface="+mn-cs"/>
        </a:defRPr>
      </a:lvl2pPr>
      <a:lvl3pPr marL="1800225" indent="-428625" algn="l" defTabSz="685800" rtl="0" eaLnBrk="1" latinLnBrk="0" hangingPunct="1">
        <a:spcBef>
          <a:spcPct val="20000"/>
        </a:spcBef>
        <a:spcAft>
          <a:spcPts val="900"/>
        </a:spcAft>
        <a:buClr>
          <a:schemeClr val="accent1"/>
        </a:buClr>
        <a:buSzPct val="115000"/>
        <a:buFont typeface="Arial" panose="020B0604020202020204"/>
        <a:buChar char="•"/>
        <a:defRPr sz="2700" kern="1200" cap="none">
          <a:solidFill>
            <a:schemeClr val="tx1">
              <a:lumMod val="85000"/>
              <a:lumOff val="15000"/>
            </a:schemeClr>
          </a:solidFill>
          <a:effectLst/>
          <a:latin typeface="+mn-lt"/>
          <a:ea typeface="+mn-ea"/>
          <a:cs typeface="+mn-cs"/>
        </a:defRPr>
      </a:lvl3pPr>
      <a:lvl4pPr marL="2314575" indent="-257175" algn="l" defTabSz="685800" rtl="0" eaLnBrk="1" latinLnBrk="0" hangingPunct="1">
        <a:spcBef>
          <a:spcPct val="20000"/>
        </a:spcBef>
        <a:spcAft>
          <a:spcPts val="9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4pPr>
      <a:lvl5pPr marL="3000375" indent="-257175" algn="l" defTabSz="685800" rtl="0" eaLnBrk="1" latinLnBrk="0" hangingPunct="1">
        <a:spcBef>
          <a:spcPct val="20000"/>
        </a:spcBef>
        <a:spcAft>
          <a:spcPts val="900"/>
        </a:spcAft>
        <a:buClr>
          <a:schemeClr val="accent1"/>
        </a:buClr>
        <a:buSzPct val="115000"/>
        <a:buFont typeface="Arial" panose="020B0604020202020204"/>
        <a:buChar char="•"/>
        <a:defRPr sz="2100" kern="1200" cap="none">
          <a:solidFill>
            <a:schemeClr val="tx1">
              <a:lumMod val="85000"/>
              <a:lumOff val="15000"/>
            </a:schemeClr>
          </a:solidFill>
          <a:effectLst/>
          <a:latin typeface="+mn-lt"/>
          <a:ea typeface="+mn-ea"/>
          <a:cs typeface="+mn-cs"/>
        </a:defRPr>
      </a:lvl5pPr>
      <a:lvl6pPr marL="3771900" indent="-342900" algn="l" defTabSz="685800" rtl="0" eaLnBrk="1" latinLnBrk="0" hangingPunct="1">
        <a:spcBef>
          <a:spcPct val="20000"/>
        </a:spcBef>
        <a:spcAft>
          <a:spcPts val="900"/>
        </a:spcAft>
        <a:buClr>
          <a:schemeClr val="accent1"/>
        </a:buClr>
        <a:buSzPct val="115000"/>
        <a:buFont typeface="Arial" panose="020B0604020202020204"/>
        <a:buChar char="•"/>
        <a:defRPr sz="2100" kern="1200" cap="none">
          <a:solidFill>
            <a:schemeClr val="tx1">
              <a:lumMod val="85000"/>
              <a:lumOff val="15000"/>
            </a:schemeClr>
          </a:solidFill>
          <a:effectLst/>
          <a:latin typeface="+mn-lt"/>
          <a:ea typeface="+mn-ea"/>
          <a:cs typeface="+mn-cs"/>
        </a:defRPr>
      </a:lvl6pPr>
      <a:lvl7pPr marL="4457700" indent="-342900" algn="l" defTabSz="685800" rtl="0" eaLnBrk="1" latinLnBrk="0" hangingPunct="1">
        <a:spcBef>
          <a:spcPct val="20000"/>
        </a:spcBef>
        <a:spcAft>
          <a:spcPts val="900"/>
        </a:spcAft>
        <a:buClr>
          <a:schemeClr val="accent1"/>
        </a:buClr>
        <a:buSzPct val="115000"/>
        <a:buFont typeface="Arial" panose="020B0604020202020204"/>
        <a:buChar char="•"/>
        <a:defRPr sz="2100" kern="1200" cap="none">
          <a:solidFill>
            <a:schemeClr val="tx1">
              <a:lumMod val="85000"/>
              <a:lumOff val="15000"/>
            </a:schemeClr>
          </a:solidFill>
          <a:effectLst/>
          <a:latin typeface="+mn-lt"/>
          <a:ea typeface="+mn-ea"/>
          <a:cs typeface="+mn-cs"/>
        </a:defRPr>
      </a:lvl7pPr>
      <a:lvl8pPr marL="5143500" indent="-342900" algn="l" defTabSz="685800" rtl="0" eaLnBrk="1" latinLnBrk="0" hangingPunct="1">
        <a:spcBef>
          <a:spcPct val="20000"/>
        </a:spcBef>
        <a:spcAft>
          <a:spcPts val="900"/>
        </a:spcAft>
        <a:buClr>
          <a:schemeClr val="accent1"/>
        </a:buClr>
        <a:buSzPct val="115000"/>
        <a:buFont typeface="Arial" panose="020B0604020202020204"/>
        <a:buChar char="•"/>
        <a:defRPr sz="2100" kern="1200" cap="none">
          <a:solidFill>
            <a:schemeClr val="tx1">
              <a:lumMod val="85000"/>
              <a:lumOff val="15000"/>
            </a:schemeClr>
          </a:solidFill>
          <a:effectLst/>
          <a:latin typeface="+mn-lt"/>
          <a:ea typeface="+mn-ea"/>
          <a:cs typeface="+mn-cs"/>
        </a:defRPr>
      </a:lvl8pPr>
      <a:lvl9pPr marL="5829300" indent="-342900" algn="l" defTabSz="685800" rtl="0" eaLnBrk="1" latinLnBrk="0" hangingPunct="1">
        <a:spcBef>
          <a:spcPct val="20000"/>
        </a:spcBef>
        <a:spcAft>
          <a:spcPts val="900"/>
        </a:spcAft>
        <a:buClr>
          <a:schemeClr val="accent1"/>
        </a:buClr>
        <a:buSzPct val="115000"/>
        <a:buFont typeface="Arial" panose="020B0604020202020204"/>
        <a:buChar char="•"/>
        <a:defRPr sz="2100" kern="1200" cap="none">
          <a:solidFill>
            <a:schemeClr val="tx1">
              <a:lumMod val="85000"/>
              <a:lumOff val="15000"/>
            </a:schemeClr>
          </a:solidFill>
          <a:effectLst/>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1D8BD707-D9CF-40AE-B4C6-C98DA3205C09}" type="datetimeFigureOut">
              <a:rPr lang="en-US" smtClean="0"/>
              <a:t>12/10/2024</a:t>
            </a:fld>
            <a:endParaRPr lang="en-US"/>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1D8BD707-D9CF-40AE-B4C6-C98DA3205C09}" type="datetimeFigureOut">
              <a:rPr lang="en-US" smtClean="0"/>
              <a:t>12/10/2024</a:t>
            </a:fld>
            <a:endParaRPr lang="en-US"/>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1D8BD707-D9CF-40AE-B4C6-C98DA3205C09}" type="datetimeFigureOut">
              <a:rPr lang="en-US" smtClean="0"/>
              <a:t>12/10/2024</a:t>
            </a:fld>
            <a:endParaRPr lang="en-US"/>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1D8BD707-D9CF-40AE-B4C6-C98DA3205C09}" type="datetimeFigureOut">
              <a:rPr lang="en-US" smtClean="0"/>
              <a:t>12/10/2024</a:t>
            </a:fld>
            <a:endParaRPr lang="en-US"/>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 y="9601200"/>
            <a:ext cx="18288000"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9501474"/>
            <a:ext cx="18288002" cy="98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645920" y="429905"/>
            <a:ext cx="15087600" cy="217613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645920" y="2768601"/>
            <a:ext cx="15087600" cy="603504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45921" y="9689678"/>
            <a:ext cx="3708407" cy="547688"/>
          </a:xfrm>
          <a:prstGeom prst="rect">
            <a:avLst/>
          </a:prstGeom>
        </p:spPr>
        <p:txBody>
          <a:bodyPr vert="horz" lIns="91440" tIns="45720" rIns="91440" bIns="45720" rtlCol="0" anchor="ctr"/>
          <a:lstStyle>
            <a:lvl1pPr algn="l">
              <a:defRPr sz="1350">
                <a:solidFill>
                  <a:srgbClr val="FFFFFF"/>
                </a:solidFill>
              </a:defRPr>
            </a:lvl1pPr>
          </a:lstStyle>
          <a:p>
            <a:fld id="{1D8BD707-D9CF-40AE-B4C6-C98DA3205C09}" type="datetimeFigureOut">
              <a:rPr lang="en-US" smtClean="0"/>
              <a:t>12/10/2024</a:t>
            </a:fld>
            <a:endParaRPr lang="en-US"/>
          </a:p>
        </p:txBody>
      </p:sp>
      <p:sp>
        <p:nvSpPr>
          <p:cNvPr id="5" name="Footer Placeholder 4"/>
          <p:cNvSpPr>
            <a:spLocks noGrp="1"/>
          </p:cNvSpPr>
          <p:nvPr>
            <p:ph type="ftr" sz="quarter" idx="3"/>
          </p:nvPr>
        </p:nvSpPr>
        <p:spPr>
          <a:xfrm>
            <a:off x="5529278" y="9689678"/>
            <a:ext cx="7234206" cy="547688"/>
          </a:xfrm>
          <a:prstGeom prst="rect">
            <a:avLst/>
          </a:prstGeom>
        </p:spPr>
        <p:txBody>
          <a:bodyPr vert="horz" lIns="91440" tIns="45720" rIns="91440" bIns="45720" rtlCol="0" anchor="ctr"/>
          <a:lstStyle>
            <a:lvl1pPr algn="ctr">
              <a:defRPr sz="135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14850688" y="9689678"/>
            <a:ext cx="1968038" cy="547688"/>
          </a:xfrm>
          <a:prstGeom prst="rect">
            <a:avLst/>
          </a:prstGeom>
        </p:spPr>
        <p:txBody>
          <a:bodyPr vert="horz" lIns="91440" tIns="45720" rIns="91440" bIns="45720" rtlCol="0" anchor="ctr"/>
          <a:lstStyle>
            <a:lvl1pPr algn="r">
              <a:defRPr sz="1575">
                <a:solidFill>
                  <a:srgbClr val="FFFFFF"/>
                </a:solidFill>
              </a:defRPr>
            </a:lvl1pPr>
          </a:lstStyle>
          <a:p>
            <a:fld id="{B6F15528-21DE-4FAA-801E-634DDDAF4B2B}" type="slidenum">
              <a:rPr lang="en-US" smtClean="0"/>
              <a:t>‹#›</a:t>
            </a:fld>
            <a:endParaRPr lang="en-US"/>
          </a:p>
        </p:txBody>
      </p:sp>
      <p:cxnSp>
        <p:nvCxnSpPr>
          <p:cNvPr id="10" name="Straight Connector 9"/>
          <p:cNvCxnSpPr/>
          <p:nvPr/>
        </p:nvCxnSpPr>
        <p:spPr>
          <a:xfrm>
            <a:off x="1790298" y="2606768"/>
            <a:ext cx="149504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2" r:id="rId11"/>
  </p:sldLayoutIdLst>
  <p:txStyles>
    <p:titleStyle>
      <a:lvl1pPr algn="l" defTabSz="1371600" rtl="0" eaLnBrk="1" latinLnBrk="0" hangingPunct="1">
        <a:lnSpc>
          <a:spcPct val="85000"/>
        </a:lnSpc>
        <a:spcBef>
          <a:spcPct val="0"/>
        </a:spcBef>
        <a:buNone/>
        <a:defRPr sz="7200" kern="1200" spc="-75" baseline="0">
          <a:solidFill>
            <a:schemeClr val="tx1">
              <a:lumMod val="75000"/>
              <a:lumOff val="25000"/>
            </a:schemeClr>
          </a:solidFill>
          <a:latin typeface="+mj-lt"/>
          <a:ea typeface="+mj-ea"/>
          <a:cs typeface="+mj-cs"/>
        </a:defRPr>
      </a:lvl1pPr>
    </p:titleStyle>
    <p:bodyStyle>
      <a:lvl1pPr marL="137160" indent="-137160" algn="l" defTabSz="1371600" rtl="0" eaLnBrk="1" latinLnBrk="0" hangingPunct="1">
        <a:lnSpc>
          <a:spcPct val="90000"/>
        </a:lnSpc>
        <a:spcBef>
          <a:spcPts val="1800"/>
        </a:spcBef>
        <a:spcAft>
          <a:spcPts val="300"/>
        </a:spcAft>
        <a:buClr>
          <a:schemeClr val="accent1"/>
        </a:buClr>
        <a:buSzPct val="100000"/>
        <a:buFont typeface="Calibri" panose="020F0502020204030204" pitchFamily="34" charset="0"/>
        <a:buChar char=" "/>
        <a:defRPr sz="3000" kern="1200">
          <a:solidFill>
            <a:schemeClr val="tx1">
              <a:lumMod val="75000"/>
              <a:lumOff val="25000"/>
            </a:schemeClr>
          </a:solidFill>
          <a:latin typeface="+mn-lt"/>
          <a:ea typeface="+mn-ea"/>
          <a:cs typeface="+mn-cs"/>
        </a:defRPr>
      </a:lvl1pPr>
      <a:lvl2pPr marL="575945" indent="-27432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700" kern="1200">
          <a:solidFill>
            <a:schemeClr val="tx1">
              <a:lumMod val="75000"/>
              <a:lumOff val="25000"/>
            </a:schemeClr>
          </a:solidFill>
          <a:latin typeface="+mn-lt"/>
          <a:ea typeface="+mn-ea"/>
          <a:cs typeface="+mn-cs"/>
        </a:defRPr>
      </a:lvl2pPr>
      <a:lvl3pPr marL="850265" indent="-27432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3pPr>
      <a:lvl4pPr marL="1124585" indent="-27432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4pPr>
      <a:lvl5pPr marL="1398905" indent="-27432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5pPr>
      <a:lvl6pPr marL="1649730" indent="-34290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6pPr>
      <a:lvl7pPr marL="1950085" indent="-34290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7pPr>
      <a:lvl8pPr marL="2249805" indent="-34290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8pPr>
      <a:lvl9pPr marL="2550160" indent="-34290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3029215"/>
            <a:ext cx="18288000" cy="6158912"/>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a:fillRect/>
          </a:stretch>
        </p:blipFill>
        <p:spPr bwMode="black">
          <a:xfrm>
            <a:off x="0" y="9189720"/>
            <a:ext cx="18288000" cy="1114425"/>
          </a:xfrm>
          <a:prstGeom prst="rect">
            <a:avLst/>
          </a:prstGeom>
        </p:spPr>
      </p:pic>
      <p:sp>
        <p:nvSpPr>
          <p:cNvPr id="2" name="Title Placeholder 1"/>
          <p:cNvSpPr>
            <a:spLocks noGrp="1"/>
          </p:cNvSpPr>
          <p:nvPr>
            <p:ph type="title"/>
          </p:nvPr>
        </p:nvSpPr>
        <p:spPr>
          <a:xfrm>
            <a:off x="2177369" y="1206779"/>
            <a:ext cx="14404913" cy="1573853"/>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177369" y="3023599"/>
            <a:ext cx="14404913" cy="5175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331208" y="495555"/>
            <a:ext cx="5251073" cy="463802"/>
          </a:xfrm>
          <a:prstGeom prst="rect">
            <a:avLst/>
          </a:prstGeom>
        </p:spPr>
        <p:txBody>
          <a:bodyPr vert="horz" lIns="91440" tIns="45720" rIns="91440" bIns="45720" rtlCol="0" anchor="ctr"/>
          <a:lstStyle>
            <a:lvl1pPr algn="r">
              <a:defRPr sz="1500">
                <a:solidFill>
                  <a:schemeClr val="tx1">
                    <a:tint val="75000"/>
                  </a:schemeClr>
                </a:solidFill>
              </a:defRPr>
            </a:lvl1pPr>
          </a:lstStyle>
          <a:p>
            <a:fld id="{1D8BD707-D9CF-40AE-B4C6-C98DA3205C09}" type="datetimeFigureOut">
              <a:rPr lang="en-US" smtClean="0"/>
              <a:t>12/10/2024</a:t>
            </a:fld>
            <a:endParaRPr lang="en-US"/>
          </a:p>
        </p:txBody>
      </p:sp>
      <p:sp>
        <p:nvSpPr>
          <p:cNvPr id="5" name="Footer Placeholder 4"/>
          <p:cNvSpPr>
            <a:spLocks noGrp="1"/>
          </p:cNvSpPr>
          <p:nvPr>
            <p:ph type="ftr" sz="quarter" idx="3"/>
          </p:nvPr>
        </p:nvSpPr>
        <p:spPr>
          <a:xfrm>
            <a:off x="2177369" y="493961"/>
            <a:ext cx="8908254" cy="463802"/>
          </a:xfrm>
          <a:prstGeom prst="rect">
            <a:avLst/>
          </a:prstGeom>
        </p:spPr>
        <p:txBody>
          <a:bodyPr vert="horz" lIns="91440" tIns="45720" rIns="91440" bIns="45720" rtlCol="0" anchor="ctr"/>
          <a:lstStyle>
            <a:lvl1pPr algn="l">
              <a:defRPr sz="15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20091" y="1198460"/>
            <a:ext cx="1216529" cy="755367"/>
          </a:xfrm>
          <a:prstGeom prst="rect">
            <a:avLst/>
          </a:prstGeom>
        </p:spPr>
        <p:txBody>
          <a:bodyPr vert="horz" lIns="91440" tIns="45720" rIns="91440" bIns="45720" rtlCol="0" anchor="t"/>
          <a:lstStyle>
            <a:lvl1pPr algn="r">
              <a:defRPr sz="4200">
                <a:solidFill>
                  <a:schemeClr val="accent1"/>
                </a:solidFill>
              </a:defRPr>
            </a:lvl1pPr>
          </a:lstStyle>
          <a:p>
            <a:fld id="{B6F15528-21DE-4FAA-801E-634DDDAF4B2B}" type="slidenum">
              <a:rPr lang="en-US" smtClean="0"/>
              <a:t>‹#›</a:t>
            </a:fld>
            <a:endParaRPr lang="en-US"/>
          </a:p>
        </p:txBody>
      </p:sp>
      <p:cxnSp>
        <p:nvCxnSpPr>
          <p:cNvPr id="10" name="Straight Connector 9"/>
          <p:cNvCxnSpPr/>
          <p:nvPr/>
        </p:nvCxnSpPr>
        <p:spPr>
          <a:xfrm>
            <a:off x="0" y="9192620"/>
            <a:ext cx="18288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l" defTabSz="1371600" rtl="0" eaLnBrk="1" latinLnBrk="0" hangingPunct="1">
        <a:lnSpc>
          <a:spcPct val="90000"/>
        </a:lnSpc>
        <a:spcBef>
          <a:spcPct val="0"/>
        </a:spcBef>
        <a:buNone/>
        <a:defRPr sz="4800" b="0" i="0" kern="1200" cap="all">
          <a:solidFill>
            <a:schemeClr val="tx1"/>
          </a:solidFill>
          <a:effectLst/>
          <a:latin typeface="+mj-lt"/>
          <a:ea typeface="+mj-ea"/>
          <a:cs typeface="+mj-cs"/>
        </a:defRPr>
      </a:lvl1pPr>
    </p:titleStyle>
    <p:bodyStyle>
      <a:lvl1pPr marL="342900" indent="-342900" algn="l" defTabSz="1371600" rtl="0" eaLnBrk="1" latinLnBrk="0" hangingPunct="1">
        <a:lnSpc>
          <a:spcPct val="120000"/>
        </a:lnSpc>
        <a:spcBef>
          <a:spcPts val="1500"/>
        </a:spcBef>
        <a:buClr>
          <a:schemeClr val="accent1"/>
        </a:buClr>
        <a:buSzPct val="100000"/>
        <a:buFont typeface="Arial" panose="020B0604020202020204" pitchFamily="34" charset="0"/>
        <a:buChar char="•"/>
        <a:defRPr sz="3000" kern="1200">
          <a:solidFill>
            <a:schemeClr val="tx1"/>
          </a:solidFill>
          <a:effectLst/>
          <a:latin typeface="+mn-lt"/>
          <a:ea typeface="+mn-ea"/>
          <a:cs typeface="+mn-cs"/>
        </a:defRPr>
      </a:lvl1pPr>
      <a:lvl2pPr marL="10287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2700" kern="1200" cap="none" baseline="0">
          <a:solidFill>
            <a:schemeClr val="tx1"/>
          </a:solidFill>
          <a:effectLst/>
          <a:latin typeface="+mn-lt"/>
          <a:ea typeface="+mn-ea"/>
          <a:cs typeface="+mn-cs"/>
        </a:defRPr>
      </a:lvl2pPr>
      <a:lvl3pPr marL="17145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2400" kern="1200">
          <a:solidFill>
            <a:schemeClr val="tx1"/>
          </a:solidFill>
          <a:effectLst/>
          <a:latin typeface="+mn-lt"/>
          <a:ea typeface="+mn-ea"/>
          <a:cs typeface="+mn-cs"/>
        </a:defRPr>
      </a:lvl3pPr>
      <a:lvl4pPr marL="24003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2100" kern="1200" cap="none" baseline="0">
          <a:solidFill>
            <a:schemeClr val="tx1"/>
          </a:solidFill>
          <a:effectLst/>
          <a:latin typeface="+mn-lt"/>
          <a:ea typeface="+mn-ea"/>
          <a:cs typeface="+mn-cs"/>
        </a:defRPr>
      </a:lvl4pPr>
      <a:lvl5pPr marL="30861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5pPr>
      <a:lvl6pPr marL="37719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6pPr>
      <a:lvl7pPr marL="44577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7pPr>
      <a:lvl8pPr marL="51435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baseline="0">
          <a:solidFill>
            <a:schemeClr val="tx1"/>
          </a:solidFill>
          <a:effectLst/>
          <a:latin typeface="+mn-lt"/>
          <a:ea typeface="+mn-ea"/>
          <a:cs typeface="+mn-cs"/>
        </a:defRPr>
      </a:lvl8pPr>
      <a:lvl9pPr marL="58293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baseline="0">
          <a:solidFill>
            <a:schemeClr val="tx1"/>
          </a:solidFill>
          <a:effectLst/>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226219" y="1"/>
            <a:ext cx="3655220" cy="10287002"/>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2226467" y="1028701"/>
            <a:ext cx="15028070" cy="26288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26466" y="4000499"/>
            <a:ext cx="15028070" cy="468630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4598984" y="8824913"/>
            <a:ext cx="1714500" cy="547688"/>
          </a:xfrm>
          <a:prstGeom prst="rect">
            <a:avLst/>
          </a:prstGeom>
        </p:spPr>
        <p:txBody>
          <a:bodyPr vert="horz" lIns="91440" tIns="45720" rIns="91440" bIns="45720" rtlCol="0" anchor="ctr"/>
          <a:lstStyle>
            <a:lvl1pPr algn="r">
              <a:defRPr sz="1500" b="0" i="0">
                <a:solidFill>
                  <a:schemeClr val="tx1"/>
                </a:solidFill>
                <a:effectLst/>
                <a:latin typeface="+mn-lt"/>
              </a:defRPr>
            </a:lvl1pPr>
          </a:lstStyle>
          <a:p>
            <a:fld id="{1D8BD707-D9CF-40AE-B4C6-C98DA3205C09}" type="datetimeFigureOut">
              <a:rPr lang="en-US" smtClean="0"/>
              <a:t>12/10/2024</a:t>
            </a:fld>
            <a:endParaRPr lang="en-US"/>
          </a:p>
        </p:txBody>
      </p:sp>
      <p:sp>
        <p:nvSpPr>
          <p:cNvPr id="5" name="Footer Placeholder 4"/>
          <p:cNvSpPr>
            <a:spLocks noGrp="1"/>
          </p:cNvSpPr>
          <p:nvPr>
            <p:ph type="ftr" sz="quarter" idx="3"/>
          </p:nvPr>
        </p:nvSpPr>
        <p:spPr>
          <a:xfrm>
            <a:off x="3858419" y="8824913"/>
            <a:ext cx="10626266" cy="547688"/>
          </a:xfrm>
          <a:prstGeom prst="rect">
            <a:avLst/>
          </a:prstGeom>
        </p:spPr>
        <p:txBody>
          <a:bodyPr vert="horz" lIns="91440" tIns="45720" rIns="91440" bIns="45720" rtlCol="0" anchor="ctr"/>
          <a:lstStyle>
            <a:lvl1pPr algn="l">
              <a:defRPr sz="15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6427785" y="8824913"/>
            <a:ext cx="826751" cy="547688"/>
          </a:xfrm>
          <a:prstGeom prst="rect">
            <a:avLst/>
          </a:prstGeom>
        </p:spPr>
        <p:txBody>
          <a:bodyPr vert="horz" lIns="91440" tIns="45720" rIns="91440" bIns="45720" rtlCol="0" anchor="ctr"/>
          <a:lstStyle>
            <a:lvl1pPr algn="r">
              <a:defRPr sz="1500" b="0" i="0">
                <a:solidFill>
                  <a:schemeClr val="tx1"/>
                </a:solidFill>
                <a:effectLst/>
                <a:latin typeface="+mn-lt"/>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Lst>
  <p:txStyles>
    <p:titleStyle>
      <a:lvl1pPr algn="ctr" defTabSz="6858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28625" indent="-428625" algn="l" defTabSz="685800" rtl="0" eaLnBrk="1" latinLnBrk="0" hangingPunct="1">
        <a:spcBef>
          <a:spcPct val="20000"/>
        </a:spcBef>
        <a:spcAft>
          <a:spcPts val="900"/>
        </a:spcAft>
        <a:buClr>
          <a:schemeClr val="accent1">
            <a:lumMod val="75000"/>
          </a:schemeClr>
        </a:buClr>
        <a:buSzPct val="145000"/>
        <a:buFont typeface="Arial" panose="020B0604020202020204"/>
        <a:buChar char="•"/>
        <a:defRPr sz="3600" kern="1200" cap="none">
          <a:solidFill>
            <a:schemeClr val="tx1"/>
          </a:solidFill>
          <a:effectLst/>
          <a:latin typeface="+mn-lt"/>
          <a:ea typeface="+mn-ea"/>
          <a:cs typeface="+mn-cs"/>
        </a:defRPr>
      </a:lvl1pPr>
      <a:lvl2pPr marL="1114425" indent="-428625" algn="l" defTabSz="685800" rtl="0" eaLnBrk="1" latinLnBrk="0" hangingPunct="1">
        <a:spcBef>
          <a:spcPct val="20000"/>
        </a:spcBef>
        <a:spcAft>
          <a:spcPts val="900"/>
        </a:spcAft>
        <a:buClr>
          <a:schemeClr val="accent1">
            <a:lumMod val="75000"/>
          </a:schemeClr>
        </a:buClr>
        <a:buSzPct val="145000"/>
        <a:buFont typeface="Arial" panose="020B0604020202020204"/>
        <a:buChar char="•"/>
        <a:defRPr sz="3000" kern="1200" cap="none">
          <a:solidFill>
            <a:schemeClr val="tx1"/>
          </a:solidFill>
          <a:effectLst/>
          <a:latin typeface="+mn-lt"/>
          <a:ea typeface="+mn-ea"/>
          <a:cs typeface="+mn-cs"/>
        </a:defRPr>
      </a:lvl2pPr>
      <a:lvl3pPr marL="1800225" indent="-428625" algn="l" defTabSz="685800" rtl="0" eaLnBrk="1" latinLnBrk="0" hangingPunct="1">
        <a:spcBef>
          <a:spcPct val="20000"/>
        </a:spcBef>
        <a:spcAft>
          <a:spcPts val="900"/>
        </a:spcAft>
        <a:buClr>
          <a:schemeClr val="accent1">
            <a:lumMod val="75000"/>
          </a:schemeClr>
        </a:buClr>
        <a:buSzPct val="145000"/>
        <a:buFont typeface="Arial" panose="020B0604020202020204"/>
        <a:buChar char="•"/>
        <a:defRPr sz="2700" kern="1200" cap="none">
          <a:solidFill>
            <a:schemeClr val="tx1"/>
          </a:solidFill>
          <a:effectLst/>
          <a:latin typeface="+mn-lt"/>
          <a:ea typeface="+mn-ea"/>
          <a:cs typeface="+mn-cs"/>
        </a:defRPr>
      </a:lvl3pPr>
      <a:lvl4pPr marL="2314575" indent="-257175" algn="l" defTabSz="685800" rtl="0" eaLnBrk="1" latinLnBrk="0" hangingPunct="1">
        <a:spcBef>
          <a:spcPct val="20000"/>
        </a:spcBef>
        <a:spcAft>
          <a:spcPts val="900"/>
        </a:spcAft>
        <a:buClr>
          <a:schemeClr val="accent1">
            <a:lumMod val="75000"/>
          </a:schemeClr>
        </a:buClr>
        <a:buSzPct val="145000"/>
        <a:buFont typeface="Arial" panose="020B0604020202020204"/>
        <a:buChar char="•"/>
        <a:defRPr sz="2400" kern="1200" cap="none">
          <a:solidFill>
            <a:schemeClr val="tx1"/>
          </a:solidFill>
          <a:effectLst/>
          <a:latin typeface="+mn-lt"/>
          <a:ea typeface="+mn-ea"/>
          <a:cs typeface="+mn-cs"/>
        </a:defRPr>
      </a:lvl4pPr>
      <a:lvl5pPr marL="3000375" indent="-257175" algn="l" defTabSz="685800" rtl="0" eaLnBrk="1" latinLnBrk="0" hangingPunct="1">
        <a:spcBef>
          <a:spcPct val="20000"/>
        </a:spcBef>
        <a:spcAft>
          <a:spcPts val="900"/>
        </a:spcAft>
        <a:buClr>
          <a:schemeClr val="accent1">
            <a:lumMod val="75000"/>
          </a:schemeClr>
        </a:buClr>
        <a:buSzPct val="145000"/>
        <a:buFont typeface="Arial" panose="020B0604020202020204"/>
        <a:buChar char="•"/>
        <a:defRPr sz="2100" kern="1200" cap="none">
          <a:solidFill>
            <a:schemeClr val="tx1"/>
          </a:solidFill>
          <a:effectLst/>
          <a:latin typeface="+mn-lt"/>
          <a:ea typeface="+mn-ea"/>
          <a:cs typeface="+mn-cs"/>
        </a:defRPr>
      </a:lvl5pPr>
      <a:lvl6pPr marL="3771900" indent="-342900" algn="l" defTabSz="685800" rtl="0" eaLnBrk="1" latinLnBrk="0" hangingPunct="1">
        <a:spcBef>
          <a:spcPct val="20000"/>
        </a:spcBef>
        <a:spcAft>
          <a:spcPts val="900"/>
        </a:spcAft>
        <a:buClr>
          <a:schemeClr val="accent1">
            <a:lumMod val="75000"/>
          </a:schemeClr>
        </a:buClr>
        <a:buSzPct val="145000"/>
        <a:buFont typeface="Arial" panose="020B0604020202020204"/>
        <a:buChar char="•"/>
        <a:defRPr sz="2100" kern="1200" cap="none">
          <a:solidFill>
            <a:schemeClr val="tx1"/>
          </a:solidFill>
          <a:effectLst/>
          <a:latin typeface="+mn-lt"/>
          <a:ea typeface="+mn-ea"/>
          <a:cs typeface="+mn-cs"/>
        </a:defRPr>
      </a:lvl6pPr>
      <a:lvl7pPr marL="4457700" indent="-342900" algn="l" defTabSz="685800" rtl="0" eaLnBrk="1" latinLnBrk="0" hangingPunct="1">
        <a:spcBef>
          <a:spcPct val="20000"/>
        </a:spcBef>
        <a:spcAft>
          <a:spcPts val="900"/>
        </a:spcAft>
        <a:buClr>
          <a:schemeClr val="accent1">
            <a:lumMod val="75000"/>
          </a:schemeClr>
        </a:buClr>
        <a:buSzPct val="145000"/>
        <a:buFont typeface="Arial" panose="020B0604020202020204"/>
        <a:buChar char="•"/>
        <a:defRPr sz="2100" kern="1200" cap="none">
          <a:solidFill>
            <a:schemeClr val="tx1"/>
          </a:solidFill>
          <a:effectLst/>
          <a:latin typeface="+mn-lt"/>
          <a:ea typeface="+mn-ea"/>
          <a:cs typeface="+mn-cs"/>
        </a:defRPr>
      </a:lvl7pPr>
      <a:lvl8pPr marL="5143500" indent="-342900" algn="l" defTabSz="685800" rtl="0" eaLnBrk="1" latinLnBrk="0" hangingPunct="1">
        <a:spcBef>
          <a:spcPct val="20000"/>
        </a:spcBef>
        <a:spcAft>
          <a:spcPts val="900"/>
        </a:spcAft>
        <a:buClr>
          <a:schemeClr val="accent1">
            <a:lumMod val="75000"/>
          </a:schemeClr>
        </a:buClr>
        <a:buSzPct val="145000"/>
        <a:buFont typeface="Arial" panose="020B0604020202020204"/>
        <a:buChar char="•"/>
        <a:defRPr sz="2100" kern="1200" cap="none">
          <a:solidFill>
            <a:schemeClr val="tx1"/>
          </a:solidFill>
          <a:effectLst/>
          <a:latin typeface="+mn-lt"/>
          <a:ea typeface="+mn-ea"/>
          <a:cs typeface="+mn-cs"/>
        </a:defRPr>
      </a:lvl8pPr>
      <a:lvl9pPr marL="5829300" indent="-342900" algn="l" defTabSz="685800" rtl="0" eaLnBrk="1" latinLnBrk="0" hangingPunct="1">
        <a:spcBef>
          <a:spcPct val="20000"/>
        </a:spcBef>
        <a:spcAft>
          <a:spcPts val="900"/>
        </a:spcAft>
        <a:buClr>
          <a:schemeClr val="accent1">
            <a:lumMod val="75000"/>
          </a:schemeClr>
        </a:buClr>
        <a:buSzPct val="145000"/>
        <a:buFont typeface="Arial" panose="020B0604020202020204"/>
        <a:buChar char="•"/>
        <a:defRPr sz="2100" kern="1200" cap="none">
          <a:solidFill>
            <a:schemeClr val="tx1"/>
          </a:solidFill>
          <a:effectLst/>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346710" y="365761"/>
            <a:ext cx="17586960" cy="956690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714500" y="914400"/>
            <a:ext cx="14813280" cy="203454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714501" y="3086100"/>
            <a:ext cx="14809307" cy="60579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714494" y="9335743"/>
            <a:ext cx="3493611" cy="547688"/>
          </a:xfrm>
          <a:prstGeom prst="rect">
            <a:avLst/>
          </a:prstGeom>
        </p:spPr>
        <p:txBody>
          <a:bodyPr vert="horz" lIns="91440" tIns="45720" rIns="91440" bIns="45720" rtlCol="0" anchor="ctr"/>
          <a:lstStyle>
            <a:lvl1pPr algn="l">
              <a:defRPr sz="1800">
                <a:solidFill>
                  <a:schemeClr val="accent1"/>
                </a:solidFill>
              </a:defRPr>
            </a:lvl1pPr>
          </a:lstStyle>
          <a:p>
            <a:fld id="{1D8BD707-D9CF-40AE-B4C6-C98DA3205C09}" type="datetimeFigureOut">
              <a:rPr lang="en-US" smtClean="0"/>
              <a:t>12/10/2024</a:t>
            </a:fld>
            <a:endParaRPr lang="en-US"/>
          </a:p>
        </p:txBody>
      </p:sp>
      <p:sp>
        <p:nvSpPr>
          <p:cNvPr id="5" name="Footer Placeholder 4"/>
          <p:cNvSpPr>
            <a:spLocks noGrp="1"/>
          </p:cNvSpPr>
          <p:nvPr>
            <p:ph type="ftr" sz="quarter" idx="3"/>
          </p:nvPr>
        </p:nvSpPr>
        <p:spPr>
          <a:xfrm>
            <a:off x="5923722" y="9335743"/>
            <a:ext cx="7076661" cy="547688"/>
          </a:xfrm>
          <a:prstGeom prst="rect">
            <a:avLst/>
          </a:prstGeom>
        </p:spPr>
        <p:txBody>
          <a:bodyPr vert="horz" lIns="91440" tIns="45720" rIns="91440" bIns="45720" rtlCol="0" anchor="ctr"/>
          <a:lstStyle>
            <a:lvl1pPr algn="ctr">
              <a:defRPr sz="1800">
                <a:solidFill>
                  <a:schemeClr val="accent1"/>
                </a:solidFill>
              </a:defRPr>
            </a:lvl1pPr>
          </a:lstStyle>
          <a:p>
            <a:endParaRPr lang="en-US"/>
          </a:p>
        </p:txBody>
      </p:sp>
      <p:sp>
        <p:nvSpPr>
          <p:cNvPr id="6" name="Slide Number Placeholder 5"/>
          <p:cNvSpPr>
            <a:spLocks noGrp="1"/>
          </p:cNvSpPr>
          <p:nvPr>
            <p:ph type="sldNum" sz="quarter" idx="4"/>
          </p:nvPr>
        </p:nvSpPr>
        <p:spPr>
          <a:xfrm>
            <a:off x="13994296" y="9335743"/>
            <a:ext cx="2559326" cy="547688"/>
          </a:xfrm>
          <a:prstGeom prst="rect">
            <a:avLst/>
          </a:prstGeom>
        </p:spPr>
        <p:txBody>
          <a:bodyPr vert="horz" lIns="91440" tIns="45720" rIns="91440" bIns="45720" rtlCol="0" anchor="ctr"/>
          <a:lstStyle>
            <a:lvl1pPr algn="r">
              <a:defRPr sz="1800">
                <a:solidFill>
                  <a:schemeClr val="accent1"/>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l" defTabSz="1371600" rtl="0" eaLnBrk="1" latinLnBrk="0" hangingPunct="1">
        <a:lnSpc>
          <a:spcPct val="90000"/>
        </a:lnSpc>
        <a:spcBef>
          <a:spcPct val="0"/>
        </a:spcBef>
        <a:buNone/>
        <a:defRPr sz="6600" kern="1200">
          <a:solidFill>
            <a:schemeClr val="accent1"/>
          </a:solidFill>
          <a:latin typeface="+mj-lt"/>
          <a:ea typeface="+mj-ea"/>
          <a:cs typeface="+mj-cs"/>
        </a:defRPr>
      </a:lvl1pPr>
    </p:titleStyle>
    <p:bodyStyle>
      <a:lvl1pPr marL="342900" indent="-274320" algn="l" defTabSz="1371600" rtl="0" eaLnBrk="1" latinLnBrk="0" hangingPunct="1">
        <a:lnSpc>
          <a:spcPct val="90000"/>
        </a:lnSpc>
        <a:spcBef>
          <a:spcPts val="2100"/>
        </a:spcBef>
        <a:buClr>
          <a:schemeClr val="accent1"/>
        </a:buClr>
        <a:buSzPct val="80000"/>
        <a:buFont typeface="Corbel" panose="020B0503020204020204" pitchFamily="34" charset="0"/>
        <a:buChar char="•"/>
        <a:defRPr sz="3300" kern="1200">
          <a:solidFill>
            <a:schemeClr val="accent1"/>
          </a:solidFill>
          <a:latin typeface="+mn-lt"/>
          <a:ea typeface="+mn-ea"/>
          <a:cs typeface="+mn-cs"/>
        </a:defRPr>
      </a:lvl1pPr>
      <a:lvl2pPr marL="685800" indent="-274320" algn="l" defTabSz="1371600" rtl="0" eaLnBrk="1" latinLnBrk="0" hangingPunct="1">
        <a:lnSpc>
          <a:spcPct val="90000"/>
        </a:lnSpc>
        <a:spcBef>
          <a:spcPts val="300"/>
        </a:spcBef>
        <a:spcAft>
          <a:spcPts val="600"/>
        </a:spcAft>
        <a:buClr>
          <a:schemeClr val="accent1"/>
        </a:buClr>
        <a:buSzPct val="80000"/>
        <a:buFont typeface="Corbel" panose="020B0503020204020204" pitchFamily="34" charset="0"/>
        <a:buChar char="•"/>
        <a:defRPr sz="3000" kern="1200">
          <a:solidFill>
            <a:schemeClr val="accent1"/>
          </a:solidFill>
          <a:latin typeface="+mn-lt"/>
          <a:ea typeface="+mn-ea"/>
          <a:cs typeface="+mn-cs"/>
        </a:defRPr>
      </a:lvl2pPr>
      <a:lvl3pPr marL="1097280" indent="-274320" algn="l" defTabSz="1371600" rtl="0" eaLnBrk="1" latinLnBrk="0" hangingPunct="1">
        <a:lnSpc>
          <a:spcPct val="90000"/>
        </a:lnSpc>
        <a:spcBef>
          <a:spcPts val="300"/>
        </a:spcBef>
        <a:spcAft>
          <a:spcPts val="600"/>
        </a:spcAft>
        <a:buClr>
          <a:schemeClr val="accent1"/>
        </a:buClr>
        <a:buSzPct val="80000"/>
        <a:buFont typeface="Corbel" panose="020B0503020204020204" pitchFamily="34" charset="0"/>
        <a:buChar char="•"/>
        <a:defRPr sz="2700" kern="1200">
          <a:solidFill>
            <a:schemeClr val="accent1"/>
          </a:solidFill>
          <a:latin typeface="+mn-lt"/>
          <a:ea typeface="+mn-ea"/>
          <a:cs typeface="+mn-cs"/>
        </a:defRPr>
      </a:lvl3pPr>
      <a:lvl4pPr marL="1508760" indent="-274320" algn="l" defTabSz="1371600" rtl="0" eaLnBrk="1" latinLnBrk="0" hangingPunct="1">
        <a:lnSpc>
          <a:spcPct val="90000"/>
        </a:lnSpc>
        <a:spcBef>
          <a:spcPts val="300"/>
        </a:spcBef>
        <a:spcAft>
          <a:spcPts val="600"/>
        </a:spcAft>
        <a:buClr>
          <a:schemeClr val="accent1"/>
        </a:buClr>
        <a:buSzPct val="80000"/>
        <a:buFont typeface="Corbel" panose="020B0503020204020204" pitchFamily="34" charset="0"/>
        <a:buChar char="•"/>
        <a:defRPr sz="2400" kern="1200">
          <a:solidFill>
            <a:schemeClr val="accent1"/>
          </a:solidFill>
          <a:latin typeface="+mn-lt"/>
          <a:ea typeface="+mn-ea"/>
          <a:cs typeface="+mn-cs"/>
        </a:defRPr>
      </a:lvl4pPr>
      <a:lvl5pPr marL="1920240" indent="-274320" algn="l" defTabSz="1371600" rtl="0" eaLnBrk="1" latinLnBrk="0" hangingPunct="1">
        <a:lnSpc>
          <a:spcPct val="90000"/>
        </a:lnSpc>
        <a:spcBef>
          <a:spcPts val="300"/>
        </a:spcBef>
        <a:spcAft>
          <a:spcPts val="600"/>
        </a:spcAft>
        <a:buClr>
          <a:schemeClr val="accent1"/>
        </a:buClr>
        <a:buSzPct val="80000"/>
        <a:buFont typeface="Corbel" panose="020B0503020204020204" pitchFamily="34" charset="0"/>
        <a:buChar char="•"/>
        <a:defRPr sz="2400" kern="1200">
          <a:solidFill>
            <a:schemeClr val="accent1"/>
          </a:solidFill>
          <a:latin typeface="+mn-lt"/>
          <a:ea typeface="+mn-ea"/>
          <a:cs typeface="+mn-cs"/>
        </a:defRPr>
      </a:lvl5pPr>
      <a:lvl6pPr marL="2400300" indent="-342900" algn="l" defTabSz="1371600" rtl="0" eaLnBrk="1" latinLnBrk="0" hangingPunct="1">
        <a:lnSpc>
          <a:spcPct val="90000"/>
        </a:lnSpc>
        <a:spcBef>
          <a:spcPts val="300"/>
        </a:spcBef>
        <a:spcAft>
          <a:spcPts val="600"/>
        </a:spcAft>
        <a:buClr>
          <a:schemeClr val="accent1"/>
        </a:buClr>
        <a:buSzPct val="80000"/>
        <a:buFont typeface="Corbel" panose="020B0503020204020204" pitchFamily="34" charset="0"/>
        <a:buChar char="•"/>
        <a:defRPr sz="2400" kern="1200">
          <a:solidFill>
            <a:schemeClr val="accent1"/>
          </a:solidFill>
          <a:latin typeface="+mn-lt"/>
          <a:ea typeface="+mn-ea"/>
          <a:cs typeface="+mn-cs"/>
        </a:defRPr>
      </a:lvl6pPr>
      <a:lvl7pPr marL="2849880" indent="-342900" algn="l" defTabSz="1371600" rtl="0" eaLnBrk="1" latinLnBrk="0" hangingPunct="1">
        <a:lnSpc>
          <a:spcPct val="90000"/>
        </a:lnSpc>
        <a:spcBef>
          <a:spcPts val="300"/>
        </a:spcBef>
        <a:spcAft>
          <a:spcPts val="600"/>
        </a:spcAft>
        <a:buClr>
          <a:schemeClr val="accent1"/>
        </a:buClr>
        <a:buSzPct val="80000"/>
        <a:buFont typeface="Corbel" panose="020B0503020204020204" pitchFamily="34" charset="0"/>
        <a:buChar char="•"/>
        <a:defRPr sz="2400" kern="1200">
          <a:solidFill>
            <a:schemeClr val="accent1"/>
          </a:solidFill>
          <a:latin typeface="+mn-lt"/>
          <a:ea typeface="+mn-ea"/>
          <a:cs typeface="+mn-cs"/>
        </a:defRPr>
      </a:lvl7pPr>
      <a:lvl8pPr marL="3300095" indent="-342900" algn="l" defTabSz="1371600" rtl="0" eaLnBrk="1" latinLnBrk="0" hangingPunct="1">
        <a:lnSpc>
          <a:spcPct val="90000"/>
        </a:lnSpc>
        <a:spcBef>
          <a:spcPts val="300"/>
        </a:spcBef>
        <a:spcAft>
          <a:spcPts val="600"/>
        </a:spcAft>
        <a:buClr>
          <a:schemeClr val="accent1"/>
        </a:buClr>
        <a:buSzPct val="80000"/>
        <a:buFont typeface="Corbel" panose="020B0503020204020204" pitchFamily="34" charset="0"/>
        <a:buChar char="•"/>
        <a:defRPr sz="2400" kern="1200">
          <a:solidFill>
            <a:schemeClr val="accent1"/>
          </a:solidFill>
          <a:latin typeface="+mn-lt"/>
          <a:ea typeface="+mn-ea"/>
          <a:cs typeface="+mn-cs"/>
        </a:defRPr>
      </a:lvl8pPr>
      <a:lvl9pPr marL="3750310" indent="-342900" algn="l" defTabSz="1371600" rtl="0" eaLnBrk="1" latinLnBrk="0" hangingPunct="1">
        <a:lnSpc>
          <a:spcPct val="90000"/>
        </a:lnSpc>
        <a:spcBef>
          <a:spcPts val="300"/>
        </a:spcBef>
        <a:spcAft>
          <a:spcPts val="600"/>
        </a:spcAft>
        <a:buClr>
          <a:schemeClr val="accent1"/>
        </a:buClr>
        <a:buSzPct val="80000"/>
        <a:buFont typeface="Corbel" panose="020B0503020204020204" pitchFamily="34" charset="0"/>
        <a:buChar char="•"/>
        <a:defRPr sz="2400" kern="1200">
          <a:solidFill>
            <a:schemeClr val="accent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23604" y="0"/>
            <a:ext cx="18344943" cy="10284321"/>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a:fill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a:fillRect/>
            </a:stretch>
          </p:blipFill>
          <p:spPr>
            <a:xfrm>
              <a:off x="11436986" y="3153832"/>
              <a:ext cx="777240" cy="606425"/>
            </a:xfrm>
            <a:prstGeom prst="rect">
              <a:avLst/>
            </a:prstGeom>
          </p:spPr>
        </p:pic>
      </p:grpSp>
      <p:sp>
        <p:nvSpPr>
          <p:cNvPr id="2" name="Title Placeholder 1"/>
          <p:cNvSpPr>
            <a:spLocks noGrp="1"/>
          </p:cNvSpPr>
          <p:nvPr>
            <p:ph type="title"/>
          </p:nvPr>
        </p:nvSpPr>
        <p:spPr>
          <a:xfrm>
            <a:off x="1943103" y="1473199"/>
            <a:ext cx="14401794" cy="1955801"/>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943102" y="3835398"/>
            <a:ext cx="14401794" cy="4978404"/>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016252" y="8953500"/>
            <a:ext cx="2400300" cy="419100"/>
          </a:xfrm>
          <a:prstGeom prst="rect">
            <a:avLst/>
          </a:prstGeom>
        </p:spPr>
        <p:txBody>
          <a:bodyPr vert="horz" lIns="91440" tIns="45720" rIns="91440" bIns="45720" rtlCol="0" anchor="ctr"/>
          <a:lstStyle>
            <a:lvl1pPr algn="r">
              <a:defRPr sz="1500" b="0" i="0">
                <a:solidFill>
                  <a:schemeClr val="tx1"/>
                </a:solidFill>
                <a:effectLst/>
                <a:latin typeface="+mn-lt"/>
              </a:defRPr>
            </a:lvl1pPr>
          </a:lstStyle>
          <a:p>
            <a:fld id="{1D8BD707-D9CF-40AE-B4C6-C98DA3205C09}" type="datetimeFigureOut">
              <a:rPr lang="en-US" smtClean="0"/>
              <a:t>12/10/2024</a:t>
            </a:fld>
            <a:endParaRPr lang="en-US"/>
          </a:p>
        </p:txBody>
      </p:sp>
      <p:sp>
        <p:nvSpPr>
          <p:cNvPr id="5" name="Footer Placeholder 4"/>
          <p:cNvSpPr>
            <a:spLocks noGrp="1"/>
          </p:cNvSpPr>
          <p:nvPr>
            <p:ph type="ftr" sz="quarter" idx="3"/>
          </p:nvPr>
        </p:nvSpPr>
        <p:spPr>
          <a:xfrm>
            <a:off x="1943102" y="8953500"/>
            <a:ext cx="10958850" cy="419100"/>
          </a:xfrm>
          <a:prstGeom prst="rect">
            <a:avLst/>
          </a:prstGeom>
        </p:spPr>
        <p:txBody>
          <a:bodyPr vert="horz" lIns="91440" tIns="45720" rIns="91440" bIns="45720" rtlCol="0" anchor="ctr"/>
          <a:lstStyle>
            <a:lvl1pPr algn="l">
              <a:defRPr sz="15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5530852" y="8953500"/>
            <a:ext cx="814046" cy="419100"/>
          </a:xfrm>
          <a:prstGeom prst="rect">
            <a:avLst/>
          </a:prstGeom>
        </p:spPr>
        <p:txBody>
          <a:bodyPr vert="horz" lIns="91440" tIns="45720" rIns="91440" bIns="45720" rtlCol="0" anchor="ctr"/>
          <a:lstStyle>
            <a:lvl1pPr algn="r">
              <a:defRPr sz="1500" b="0" i="0">
                <a:solidFill>
                  <a:schemeClr val="tx1"/>
                </a:solidFill>
                <a:effectLst/>
                <a:latin typeface="+mn-lt"/>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Lst>
  <p:txStyles>
    <p:titleStyle>
      <a:lvl1pPr algn="ctr" defTabSz="685800" rtl="0" eaLnBrk="1" latinLnBrk="0" hangingPunct="1">
        <a:spcBef>
          <a:spcPct val="0"/>
        </a:spcBef>
        <a:buNone/>
        <a:defRPr sz="66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28625" indent="-428625" algn="l" defTabSz="685800" rtl="0" eaLnBrk="1" latinLnBrk="0" hangingPunct="1">
        <a:spcBef>
          <a:spcPct val="20000"/>
        </a:spcBef>
        <a:spcAft>
          <a:spcPts val="900"/>
        </a:spcAft>
        <a:buClr>
          <a:schemeClr val="accent1"/>
        </a:buClr>
        <a:buSzPct val="115000"/>
        <a:buFont typeface="Arial" panose="020B0604020202020204"/>
        <a:buChar char="•"/>
        <a:defRPr sz="3600" kern="1200" cap="none">
          <a:solidFill>
            <a:schemeClr val="tx1">
              <a:lumMod val="85000"/>
              <a:lumOff val="15000"/>
            </a:schemeClr>
          </a:solidFill>
          <a:effectLst/>
          <a:latin typeface="+mn-lt"/>
          <a:ea typeface="+mn-ea"/>
          <a:cs typeface="+mn-cs"/>
        </a:defRPr>
      </a:lvl1pPr>
      <a:lvl2pPr marL="1114425" indent="-428625" algn="l" defTabSz="685800" rtl="0" eaLnBrk="1" latinLnBrk="0" hangingPunct="1">
        <a:spcBef>
          <a:spcPct val="20000"/>
        </a:spcBef>
        <a:spcAft>
          <a:spcPts val="900"/>
        </a:spcAft>
        <a:buClr>
          <a:schemeClr val="accent1"/>
        </a:buClr>
        <a:buSzPct val="115000"/>
        <a:buFont typeface="Arial" panose="020B0604020202020204"/>
        <a:buChar char="•"/>
        <a:defRPr sz="3000" kern="1200" cap="none">
          <a:solidFill>
            <a:schemeClr val="tx1">
              <a:lumMod val="85000"/>
              <a:lumOff val="15000"/>
            </a:schemeClr>
          </a:solidFill>
          <a:effectLst/>
          <a:latin typeface="+mn-lt"/>
          <a:ea typeface="+mn-ea"/>
          <a:cs typeface="+mn-cs"/>
        </a:defRPr>
      </a:lvl2pPr>
      <a:lvl3pPr marL="1800225" indent="-428625" algn="l" defTabSz="685800" rtl="0" eaLnBrk="1" latinLnBrk="0" hangingPunct="1">
        <a:spcBef>
          <a:spcPct val="20000"/>
        </a:spcBef>
        <a:spcAft>
          <a:spcPts val="900"/>
        </a:spcAft>
        <a:buClr>
          <a:schemeClr val="accent1"/>
        </a:buClr>
        <a:buSzPct val="115000"/>
        <a:buFont typeface="Arial" panose="020B0604020202020204"/>
        <a:buChar char="•"/>
        <a:defRPr sz="2700" kern="1200" cap="none">
          <a:solidFill>
            <a:schemeClr val="tx1">
              <a:lumMod val="85000"/>
              <a:lumOff val="15000"/>
            </a:schemeClr>
          </a:solidFill>
          <a:effectLst/>
          <a:latin typeface="+mn-lt"/>
          <a:ea typeface="+mn-ea"/>
          <a:cs typeface="+mn-cs"/>
        </a:defRPr>
      </a:lvl3pPr>
      <a:lvl4pPr marL="2314575" indent="-257175" algn="l" defTabSz="685800" rtl="0" eaLnBrk="1" latinLnBrk="0" hangingPunct="1">
        <a:spcBef>
          <a:spcPct val="20000"/>
        </a:spcBef>
        <a:spcAft>
          <a:spcPts val="9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4pPr>
      <a:lvl5pPr marL="3000375" indent="-257175" algn="l" defTabSz="685800" rtl="0" eaLnBrk="1" latinLnBrk="0" hangingPunct="1">
        <a:spcBef>
          <a:spcPct val="20000"/>
        </a:spcBef>
        <a:spcAft>
          <a:spcPts val="900"/>
        </a:spcAft>
        <a:buClr>
          <a:schemeClr val="accent1"/>
        </a:buClr>
        <a:buSzPct val="115000"/>
        <a:buFont typeface="Arial" panose="020B0604020202020204"/>
        <a:buChar char="•"/>
        <a:defRPr sz="2100" kern="1200" cap="none">
          <a:solidFill>
            <a:schemeClr val="tx1">
              <a:lumMod val="85000"/>
              <a:lumOff val="15000"/>
            </a:schemeClr>
          </a:solidFill>
          <a:effectLst/>
          <a:latin typeface="+mn-lt"/>
          <a:ea typeface="+mn-ea"/>
          <a:cs typeface="+mn-cs"/>
        </a:defRPr>
      </a:lvl5pPr>
      <a:lvl6pPr marL="3771900" indent="-342900" algn="l" defTabSz="685800" rtl="0" eaLnBrk="1" latinLnBrk="0" hangingPunct="1">
        <a:spcBef>
          <a:spcPct val="20000"/>
        </a:spcBef>
        <a:spcAft>
          <a:spcPts val="900"/>
        </a:spcAft>
        <a:buClr>
          <a:schemeClr val="accent1"/>
        </a:buClr>
        <a:buSzPct val="115000"/>
        <a:buFont typeface="Arial" panose="020B0604020202020204"/>
        <a:buChar char="•"/>
        <a:defRPr sz="2100" kern="1200" cap="none">
          <a:solidFill>
            <a:schemeClr val="tx1">
              <a:lumMod val="85000"/>
              <a:lumOff val="15000"/>
            </a:schemeClr>
          </a:solidFill>
          <a:effectLst/>
          <a:latin typeface="+mn-lt"/>
          <a:ea typeface="+mn-ea"/>
          <a:cs typeface="+mn-cs"/>
        </a:defRPr>
      </a:lvl6pPr>
      <a:lvl7pPr marL="4457700" indent="-342900" algn="l" defTabSz="685800" rtl="0" eaLnBrk="1" latinLnBrk="0" hangingPunct="1">
        <a:spcBef>
          <a:spcPct val="20000"/>
        </a:spcBef>
        <a:spcAft>
          <a:spcPts val="900"/>
        </a:spcAft>
        <a:buClr>
          <a:schemeClr val="accent1"/>
        </a:buClr>
        <a:buSzPct val="115000"/>
        <a:buFont typeface="Arial" panose="020B0604020202020204"/>
        <a:buChar char="•"/>
        <a:defRPr sz="2100" kern="1200" cap="none">
          <a:solidFill>
            <a:schemeClr val="tx1">
              <a:lumMod val="85000"/>
              <a:lumOff val="15000"/>
            </a:schemeClr>
          </a:solidFill>
          <a:effectLst/>
          <a:latin typeface="+mn-lt"/>
          <a:ea typeface="+mn-ea"/>
          <a:cs typeface="+mn-cs"/>
        </a:defRPr>
      </a:lvl7pPr>
      <a:lvl8pPr marL="5143500" indent="-342900" algn="l" defTabSz="685800" rtl="0" eaLnBrk="1" latinLnBrk="0" hangingPunct="1">
        <a:spcBef>
          <a:spcPct val="20000"/>
        </a:spcBef>
        <a:spcAft>
          <a:spcPts val="900"/>
        </a:spcAft>
        <a:buClr>
          <a:schemeClr val="accent1"/>
        </a:buClr>
        <a:buSzPct val="115000"/>
        <a:buFont typeface="Arial" panose="020B0604020202020204"/>
        <a:buChar char="•"/>
        <a:defRPr sz="2100" kern="1200" cap="none">
          <a:solidFill>
            <a:schemeClr val="tx1">
              <a:lumMod val="85000"/>
              <a:lumOff val="15000"/>
            </a:schemeClr>
          </a:solidFill>
          <a:effectLst/>
          <a:latin typeface="+mn-lt"/>
          <a:ea typeface="+mn-ea"/>
          <a:cs typeface="+mn-cs"/>
        </a:defRPr>
      </a:lvl8pPr>
      <a:lvl9pPr marL="5829300" indent="-342900" algn="l" defTabSz="685800" rtl="0" eaLnBrk="1" latinLnBrk="0" hangingPunct="1">
        <a:spcBef>
          <a:spcPct val="20000"/>
        </a:spcBef>
        <a:spcAft>
          <a:spcPts val="900"/>
        </a:spcAft>
        <a:buClr>
          <a:schemeClr val="accent1"/>
        </a:buClr>
        <a:buSzPct val="115000"/>
        <a:buFont typeface="Arial" panose="020B0604020202020204"/>
        <a:buChar char="•"/>
        <a:defRPr sz="2100" kern="1200" cap="none">
          <a:solidFill>
            <a:schemeClr val="tx1">
              <a:lumMod val="85000"/>
              <a:lumOff val="15000"/>
            </a:schemeClr>
          </a:solidFill>
          <a:effectLst/>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 y="9601200"/>
            <a:ext cx="18288000"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9501474"/>
            <a:ext cx="18288002" cy="98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645920" y="429905"/>
            <a:ext cx="15087600" cy="217613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645920" y="2768601"/>
            <a:ext cx="15087600" cy="603504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45921" y="9689678"/>
            <a:ext cx="3708407" cy="547688"/>
          </a:xfrm>
          <a:prstGeom prst="rect">
            <a:avLst/>
          </a:prstGeom>
        </p:spPr>
        <p:txBody>
          <a:bodyPr vert="horz" lIns="91440" tIns="45720" rIns="91440" bIns="45720" rtlCol="0" anchor="ctr"/>
          <a:lstStyle>
            <a:lvl1pPr algn="l">
              <a:defRPr sz="1350">
                <a:solidFill>
                  <a:srgbClr val="FFFFFF"/>
                </a:solidFill>
              </a:defRPr>
            </a:lvl1pPr>
          </a:lstStyle>
          <a:p>
            <a:fld id="{1D8BD707-D9CF-40AE-B4C6-C98DA3205C09}" type="datetimeFigureOut">
              <a:rPr lang="en-US" smtClean="0"/>
              <a:t>12/10/2024</a:t>
            </a:fld>
            <a:endParaRPr lang="en-US"/>
          </a:p>
        </p:txBody>
      </p:sp>
      <p:sp>
        <p:nvSpPr>
          <p:cNvPr id="5" name="Footer Placeholder 4"/>
          <p:cNvSpPr>
            <a:spLocks noGrp="1"/>
          </p:cNvSpPr>
          <p:nvPr>
            <p:ph type="ftr" sz="quarter" idx="3"/>
          </p:nvPr>
        </p:nvSpPr>
        <p:spPr>
          <a:xfrm>
            <a:off x="5529278" y="9689678"/>
            <a:ext cx="7234206" cy="547688"/>
          </a:xfrm>
          <a:prstGeom prst="rect">
            <a:avLst/>
          </a:prstGeom>
        </p:spPr>
        <p:txBody>
          <a:bodyPr vert="horz" lIns="91440" tIns="45720" rIns="91440" bIns="45720" rtlCol="0" anchor="ctr"/>
          <a:lstStyle>
            <a:lvl1pPr algn="ctr">
              <a:defRPr sz="135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14850688" y="9689678"/>
            <a:ext cx="1968038" cy="547688"/>
          </a:xfrm>
          <a:prstGeom prst="rect">
            <a:avLst/>
          </a:prstGeom>
        </p:spPr>
        <p:txBody>
          <a:bodyPr vert="horz" lIns="91440" tIns="45720" rIns="91440" bIns="45720" rtlCol="0" anchor="ctr"/>
          <a:lstStyle>
            <a:lvl1pPr algn="r">
              <a:defRPr sz="1575">
                <a:solidFill>
                  <a:srgbClr val="FFFFFF"/>
                </a:solidFill>
              </a:defRPr>
            </a:lvl1pPr>
          </a:lstStyle>
          <a:p>
            <a:fld id="{B6F15528-21DE-4FAA-801E-634DDDAF4B2B}" type="slidenum">
              <a:rPr lang="en-US" smtClean="0"/>
              <a:t>‹#›</a:t>
            </a:fld>
            <a:endParaRPr lang="en-US"/>
          </a:p>
        </p:txBody>
      </p:sp>
      <p:cxnSp>
        <p:nvCxnSpPr>
          <p:cNvPr id="10" name="Straight Connector 9"/>
          <p:cNvCxnSpPr/>
          <p:nvPr/>
        </p:nvCxnSpPr>
        <p:spPr>
          <a:xfrm>
            <a:off x="1790298" y="2606768"/>
            <a:ext cx="149504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xStyles>
    <p:titleStyle>
      <a:lvl1pPr algn="l" defTabSz="1371600" rtl="0" eaLnBrk="1" latinLnBrk="0" hangingPunct="1">
        <a:lnSpc>
          <a:spcPct val="85000"/>
        </a:lnSpc>
        <a:spcBef>
          <a:spcPct val="0"/>
        </a:spcBef>
        <a:buNone/>
        <a:defRPr sz="7200" kern="1200" spc="-75" baseline="0">
          <a:solidFill>
            <a:schemeClr val="tx1">
              <a:lumMod val="75000"/>
              <a:lumOff val="25000"/>
            </a:schemeClr>
          </a:solidFill>
          <a:latin typeface="+mj-lt"/>
          <a:ea typeface="+mj-ea"/>
          <a:cs typeface="+mj-cs"/>
        </a:defRPr>
      </a:lvl1pPr>
    </p:titleStyle>
    <p:bodyStyle>
      <a:lvl1pPr marL="137160" indent="-137160" algn="l" defTabSz="1371600" rtl="0" eaLnBrk="1" latinLnBrk="0" hangingPunct="1">
        <a:lnSpc>
          <a:spcPct val="90000"/>
        </a:lnSpc>
        <a:spcBef>
          <a:spcPts val="1800"/>
        </a:spcBef>
        <a:spcAft>
          <a:spcPts val="300"/>
        </a:spcAft>
        <a:buClr>
          <a:schemeClr val="accent1"/>
        </a:buClr>
        <a:buSzPct val="100000"/>
        <a:buFont typeface="Calibri" panose="020F0502020204030204" pitchFamily="34" charset="0"/>
        <a:buChar char=" "/>
        <a:defRPr sz="3000" kern="1200">
          <a:solidFill>
            <a:schemeClr val="tx1">
              <a:lumMod val="75000"/>
              <a:lumOff val="25000"/>
            </a:schemeClr>
          </a:solidFill>
          <a:latin typeface="+mn-lt"/>
          <a:ea typeface="+mn-ea"/>
          <a:cs typeface="+mn-cs"/>
        </a:defRPr>
      </a:lvl1pPr>
      <a:lvl2pPr marL="575945" indent="-27432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700" kern="1200">
          <a:solidFill>
            <a:schemeClr val="tx1">
              <a:lumMod val="75000"/>
              <a:lumOff val="25000"/>
            </a:schemeClr>
          </a:solidFill>
          <a:latin typeface="+mn-lt"/>
          <a:ea typeface="+mn-ea"/>
          <a:cs typeface="+mn-cs"/>
        </a:defRPr>
      </a:lvl2pPr>
      <a:lvl3pPr marL="850265" indent="-27432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3pPr>
      <a:lvl4pPr marL="1124585" indent="-27432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4pPr>
      <a:lvl5pPr marL="1398905" indent="-27432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5pPr>
      <a:lvl6pPr marL="1649730" indent="-34290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6pPr>
      <a:lvl7pPr marL="1950085" indent="-34290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7pPr>
      <a:lvl8pPr marL="2249805" indent="-34290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8pPr>
      <a:lvl9pPr marL="2550160" indent="-34290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 y="-1"/>
            <a:ext cx="18288005" cy="1028700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1370663" y="927776"/>
            <a:ext cx="15546677" cy="239426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370663" y="3550640"/>
            <a:ext cx="15546678" cy="513616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518106" y="8824913"/>
            <a:ext cx="4114800" cy="547688"/>
          </a:xfrm>
          <a:prstGeom prst="rect">
            <a:avLst/>
          </a:prstGeom>
        </p:spPr>
        <p:txBody>
          <a:bodyPr vert="horz" lIns="91440" tIns="45720" rIns="91440" bIns="45720" rtlCol="0" anchor="ctr"/>
          <a:lstStyle>
            <a:lvl1pPr algn="r">
              <a:defRPr sz="1500">
                <a:solidFill>
                  <a:schemeClr val="tx1"/>
                </a:solidFill>
              </a:defRPr>
            </a:lvl1pPr>
          </a:lstStyle>
          <a:p>
            <a:fld id="{1D8BD707-D9CF-40AE-B4C6-C98DA3205C09}" type="datetimeFigureOut">
              <a:rPr lang="en-US" smtClean="0"/>
              <a:t>12/10/2024</a:t>
            </a:fld>
            <a:endParaRPr lang="en-US"/>
          </a:p>
        </p:txBody>
      </p:sp>
      <p:sp>
        <p:nvSpPr>
          <p:cNvPr id="5" name="Footer Placeholder 4"/>
          <p:cNvSpPr>
            <a:spLocks noGrp="1"/>
          </p:cNvSpPr>
          <p:nvPr>
            <p:ph type="ftr" sz="quarter" idx="3"/>
          </p:nvPr>
        </p:nvSpPr>
        <p:spPr>
          <a:xfrm>
            <a:off x="1370662" y="8824913"/>
            <a:ext cx="10009331" cy="547688"/>
          </a:xfrm>
          <a:prstGeom prst="rect">
            <a:avLst/>
          </a:prstGeom>
        </p:spPr>
        <p:txBody>
          <a:bodyPr vert="horz" lIns="91440" tIns="45720" rIns="91440" bIns="45720" rtlCol="0" anchor="ctr"/>
          <a:lstStyle>
            <a:lvl1pPr algn="l">
              <a:defRPr sz="1500">
                <a:solidFill>
                  <a:schemeClr val="tx1"/>
                </a:solidFill>
              </a:defRPr>
            </a:lvl1pPr>
          </a:lstStyle>
          <a:p>
            <a:endParaRPr lang="en-US"/>
          </a:p>
        </p:txBody>
      </p:sp>
      <p:sp>
        <p:nvSpPr>
          <p:cNvPr id="6" name="Slide Number Placeholder 5"/>
          <p:cNvSpPr>
            <a:spLocks noGrp="1"/>
          </p:cNvSpPr>
          <p:nvPr>
            <p:ph type="sldNum" sz="quarter" idx="4"/>
          </p:nvPr>
        </p:nvSpPr>
        <p:spPr>
          <a:xfrm>
            <a:off x="15771017" y="8824913"/>
            <a:ext cx="1146323" cy="547688"/>
          </a:xfrm>
          <a:prstGeom prst="rect">
            <a:avLst/>
          </a:prstGeom>
        </p:spPr>
        <p:txBody>
          <a:bodyPr vert="horz" lIns="91440" tIns="45720" rIns="91440" bIns="45720" rtlCol="0" anchor="ctr"/>
          <a:lstStyle>
            <a:lvl1pPr algn="r">
              <a:defRPr sz="1500">
                <a:solidFill>
                  <a:schemeClr val="tx1"/>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Lst>
  <p:txStyles>
    <p:titleStyle>
      <a:lvl1pPr algn="ctr" defTabSz="1371600" rtl="0" eaLnBrk="1" latinLnBrk="0" hangingPunct="1">
        <a:lnSpc>
          <a:spcPct val="90000"/>
        </a:lnSpc>
        <a:spcBef>
          <a:spcPct val="0"/>
        </a:spcBef>
        <a:buNone/>
        <a:defRPr sz="5400" kern="1200" cap="all" baseline="0">
          <a:solidFill>
            <a:schemeClr val="tx1"/>
          </a:solidFill>
          <a:effectLst/>
          <a:latin typeface="+mj-lt"/>
          <a:ea typeface="+mj-ea"/>
          <a:cs typeface="+mj-cs"/>
        </a:defRPr>
      </a:lvl1pPr>
    </p:titleStyle>
    <p:bodyStyle>
      <a:lvl1pPr marL="342900" indent="-342900" algn="l" defTabSz="1371600" rtl="0" eaLnBrk="1" latinLnBrk="0" hangingPunct="1">
        <a:lnSpc>
          <a:spcPct val="120000"/>
        </a:lnSpc>
        <a:spcBef>
          <a:spcPts val="1500"/>
        </a:spcBef>
        <a:buClr>
          <a:schemeClr val="tx1"/>
        </a:buClr>
        <a:buFont typeface="Arial" panose="020B0604020202020204" pitchFamily="34" charset="0"/>
        <a:buChar char="•"/>
        <a:defRPr sz="3000" kern="1200" cap="all" baseline="0">
          <a:solidFill>
            <a:schemeClr val="tx1"/>
          </a:solidFill>
          <a:effectLst/>
          <a:latin typeface="+mn-lt"/>
          <a:ea typeface="+mn-ea"/>
          <a:cs typeface="+mn-cs"/>
        </a:defRPr>
      </a:lvl1pPr>
      <a:lvl2pPr marL="1028700" indent="-342900" algn="l" defTabSz="1371600" rtl="0" eaLnBrk="1" latinLnBrk="0" hangingPunct="1">
        <a:lnSpc>
          <a:spcPct val="120000"/>
        </a:lnSpc>
        <a:spcBef>
          <a:spcPts val="750"/>
        </a:spcBef>
        <a:buClr>
          <a:schemeClr val="tx1"/>
        </a:buClr>
        <a:buFont typeface="Arial" panose="020B0604020202020204" pitchFamily="34" charset="0"/>
        <a:buChar char="•"/>
        <a:defRPr sz="2700" kern="1200" cap="all" baseline="0">
          <a:solidFill>
            <a:schemeClr val="tx1"/>
          </a:solidFill>
          <a:effectLst/>
          <a:latin typeface="+mn-lt"/>
          <a:ea typeface="+mn-ea"/>
          <a:cs typeface="+mn-cs"/>
        </a:defRPr>
      </a:lvl2pPr>
      <a:lvl3pPr marL="1714500" indent="-342900" algn="l" defTabSz="1371600" rtl="0" eaLnBrk="1" latinLnBrk="0" hangingPunct="1">
        <a:lnSpc>
          <a:spcPct val="120000"/>
        </a:lnSpc>
        <a:spcBef>
          <a:spcPts val="750"/>
        </a:spcBef>
        <a:buClr>
          <a:schemeClr val="tx1"/>
        </a:buClr>
        <a:buFont typeface="Arial" panose="020B0604020202020204" pitchFamily="34" charset="0"/>
        <a:buChar char="•"/>
        <a:defRPr sz="2400" kern="1200" cap="all" baseline="0">
          <a:solidFill>
            <a:schemeClr val="tx1"/>
          </a:solidFill>
          <a:effectLst/>
          <a:latin typeface="+mn-lt"/>
          <a:ea typeface="+mn-ea"/>
          <a:cs typeface="+mn-cs"/>
        </a:defRPr>
      </a:lvl3pPr>
      <a:lvl4pPr marL="2400300" indent="-342900" algn="l" defTabSz="1371600" rtl="0" eaLnBrk="1" latinLnBrk="0" hangingPunct="1">
        <a:lnSpc>
          <a:spcPct val="120000"/>
        </a:lnSpc>
        <a:spcBef>
          <a:spcPts val="750"/>
        </a:spcBef>
        <a:buClr>
          <a:schemeClr val="tx1"/>
        </a:buClr>
        <a:buFont typeface="Arial" panose="020B0604020202020204" pitchFamily="34" charset="0"/>
        <a:buChar char="•"/>
        <a:defRPr sz="2100" kern="1200" cap="all" baseline="0">
          <a:solidFill>
            <a:schemeClr val="tx1"/>
          </a:solidFill>
          <a:effectLst/>
          <a:latin typeface="+mn-lt"/>
          <a:ea typeface="+mn-ea"/>
          <a:cs typeface="+mn-cs"/>
        </a:defRPr>
      </a:lvl4pPr>
      <a:lvl5pPr marL="3086100" indent="-342900" algn="l" defTabSz="1371600" rtl="0" eaLnBrk="1" latinLnBrk="0" hangingPunct="1">
        <a:lnSpc>
          <a:spcPct val="120000"/>
        </a:lnSpc>
        <a:spcBef>
          <a:spcPts val="750"/>
        </a:spcBef>
        <a:buClr>
          <a:schemeClr val="tx1"/>
        </a:buClr>
        <a:buFont typeface="Arial" panose="020B0604020202020204" pitchFamily="34" charset="0"/>
        <a:buChar char="•"/>
        <a:defRPr sz="2100" kern="1200" cap="all" baseline="0">
          <a:solidFill>
            <a:schemeClr val="tx1"/>
          </a:solidFill>
          <a:effectLst/>
          <a:latin typeface="+mn-lt"/>
          <a:ea typeface="+mn-ea"/>
          <a:cs typeface="+mn-cs"/>
        </a:defRPr>
      </a:lvl5pPr>
      <a:lvl6pPr marL="3771900" indent="-342900" algn="l" defTabSz="1371600" rtl="0" eaLnBrk="1" latinLnBrk="0" hangingPunct="1">
        <a:lnSpc>
          <a:spcPct val="120000"/>
        </a:lnSpc>
        <a:spcBef>
          <a:spcPts val="750"/>
        </a:spcBef>
        <a:buClr>
          <a:schemeClr val="tx1"/>
        </a:buClr>
        <a:buFont typeface="Arial" panose="020B0604020202020204" pitchFamily="34" charset="0"/>
        <a:buChar char="•"/>
        <a:defRPr sz="2100" kern="1200" cap="all" baseline="0">
          <a:solidFill>
            <a:schemeClr val="tx1"/>
          </a:solidFill>
          <a:effectLst/>
          <a:latin typeface="+mn-lt"/>
          <a:ea typeface="+mn-ea"/>
          <a:cs typeface="+mn-cs"/>
        </a:defRPr>
      </a:lvl6pPr>
      <a:lvl7pPr marL="4457700" indent="-342900" algn="l" defTabSz="1371600" rtl="0" eaLnBrk="1" latinLnBrk="0" hangingPunct="1">
        <a:lnSpc>
          <a:spcPct val="120000"/>
        </a:lnSpc>
        <a:spcBef>
          <a:spcPts val="750"/>
        </a:spcBef>
        <a:buClr>
          <a:schemeClr val="tx1"/>
        </a:buClr>
        <a:buFont typeface="Arial" panose="020B0604020202020204" pitchFamily="34" charset="0"/>
        <a:buChar char="•"/>
        <a:defRPr sz="2100" kern="1200" cap="all" baseline="0">
          <a:solidFill>
            <a:schemeClr val="tx1"/>
          </a:solidFill>
          <a:effectLst/>
          <a:latin typeface="+mn-lt"/>
          <a:ea typeface="+mn-ea"/>
          <a:cs typeface="+mn-cs"/>
        </a:defRPr>
      </a:lvl7pPr>
      <a:lvl8pPr marL="5143500" indent="-342900" algn="l" defTabSz="1371600" rtl="0" eaLnBrk="1" latinLnBrk="0" hangingPunct="1">
        <a:lnSpc>
          <a:spcPct val="120000"/>
        </a:lnSpc>
        <a:spcBef>
          <a:spcPts val="750"/>
        </a:spcBef>
        <a:buClr>
          <a:schemeClr val="tx1"/>
        </a:buClr>
        <a:buFont typeface="Arial" panose="020B0604020202020204" pitchFamily="34" charset="0"/>
        <a:buChar char="•"/>
        <a:defRPr sz="2100" kern="1200" cap="all" baseline="0">
          <a:solidFill>
            <a:schemeClr val="tx1"/>
          </a:solidFill>
          <a:effectLst/>
          <a:latin typeface="+mn-lt"/>
          <a:ea typeface="+mn-ea"/>
          <a:cs typeface="+mn-cs"/>
        </a:defRPr>
      </a:lvl8pPr>
      <a:lvl9pPr marL="5829300" indent="-342900" algn="l" defTabSz="1371600" rtl="0" eaLnBrk="1" latinLnBrk="0" hangingPunct="1">
        <a:lnSpc>
          <a:spcPct val="120000"/>
        </a:lnSpc>
        <a:spcBef>
          <a:spcPts val="750"/>
        </a:spcBef>
        <a:buClr>
          <a:schemeClr val="tx1"/>
        </a:buClr>
        <a:buFont typeface="Arial" panose="020B0604020202020204" pitchFamily="34" charset="0"/>
        <a:buChar char="•"/>
        <a:defRPr sz="2100" kern="1200" cap="all" baseline="0">
          <a:solidFill>
            <a:schemeClr val="tx1"/>
          </a:solidFill>
          <a:effectLst/>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3029215"/>
            <a:ext cx="18288000" cy="6158912"/>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a:fillRect/>
          </a:stretch>
        </p:blipFill>
        <p:spPr bwMode="black">
          <a:xfrm>
            <a:off x="0" y="9189720"/>
            <a:ext cx="18288000" cy="1114425"/>
          </a:xfrm>
          <a:prstGeom prst="rect">
            <a:avLst/>
          </a:prstGeom>
        </p:spPr>
      </p:pic>
      <p:sp>
        <p:nvSpPr>
          <p:cNvPr id="2" name="Title Placeholder 1"/>
          <p:cNvSpPr>
            <a:spLocks noGrp="1"/>
          </p:cNvSpPr>
          <p:nvPr>
            <p:ph type="title"/>
          </p:nvPr>
        </p:nvSpPr>
        <p:spPr>
          <a:xfrm>
            <a:off x="2177369" y="1206779"/>
            <a:ext cx="14404913" cy="1573853"/>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177369" y="3023599"/>
            <a:ext cx="14404913" cy="5175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331208" y="495555"/>
            <a:ext cx="5251073" cy="463802"/>
          </a:xfrm>
          <a:prstGeom prst="rect">
            <a:avLst/>
          </a:prstGeom>
        </p:spPr>
        <p:txBody>
          <a:bodyPr vert="horz" lIns="91440" tIns="45720" rIns="91440" bIns="45720" rtlCol="0" anchor="ctr"/>
          <a:lstStyle>
            <a:lvl1pPr algn="r">
              <a:defRPr sz="1500">
                <a:solidFill>
                  <a:schemeClr val="tx1">
                    <a:tint val="75000"/>
                  </a:schemeClr>
                </a:solidFill>
              </a:defRPr>
            </a:lvl1pPr>
          </a:lstStyle>
          <a:p>
            <a:fld id="{1D8BD707-D9CF-40AE-B4C6-C98DA3205C09}" type="datetimeFigureOut">
              <a:rPr lang="en-US" smtClean="0"/>
              <a:t>12/10/2024</a:t>
            </a:fld>
            <a:endParaRPr lang="en-US"/>
          </a:p>
        </p:txBody>
      </p:sp>
      <p:sp>
        <p:nvSpPr>
          <p:cNvPr id="5" name="Footer Placeholder 4"/>
          <p:cNvSpPr>
            <a:spLocks noGrp="1"/>
          </p:cNvSpPr>
          <p:nvPr>
            <p:ph type="ftr" sz="quarter" idx="3"/>
          </p:nvPr>
        </p:nvSpPr>
        <p:spPr>
          <a:xfrm>
            <a:off x="2177369" y="493961"/>
            <a:ext cx="8908254" cy="463802"/>
          </a:xfrm>
          <a:prstGeom prst="rect">
            <a:avLst/>
          </a:prstGeom>
        </p:spPr>
        <p:txBody>
          <a:bodyPr vert="horz" lIns="91440" tIns="45720" rIns="91440" bIns="45720" rtlCol="0" anchor="ctr"/>
          <a:lstStyle>
            <a:lvl1pPr algn="l">
              <a:defRPr sz="15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20091" y="1198460"/>
            <a:ext cx="1216529" cy="755367"/>
          </a:xfrm>
          <a:prstGeom prst="rect">
            <a:avLst/>
          </a:prstGeom>
        </p:spPr>
        <p:txBody>
          <a:bodyPr vert="horz" lIns="91440" tIns="45720" rIns="91440" bIns="45720" rtlCol="0" anchor="t"/>
          <a:lstStyle>
            <a:lvl1pPr algn="r">
              <a:defRPr sz="4200">
                <a:solidFill>
                  <a:schemeClr val="accent1"/>
                </a:solidFill>
              </a:defRPr>
            </a:lvl1pPr>
          </a:lstStyle>
          <a:p>
            <a:fld id="{B6F15528-21DE-4FAA-801E-634DDDAF4B2B}" type="slidenum">
              <a:rPr lang="en-US" smtClean="0"/>
              <a:t>‹#›</a:t>
            </a:fld>
            <a:endParaRPr lang="en-US"/>
          </a:p>
        </p:txBody>
      </p:sp>
      <p:cxnSp>
        <p:nvCxnSpPr>
          <p:cNvPr id="10" name="Straight Connector 9"/>
          <p:cNvCxnSpPr/>
          <p:nvPr/>
        </p:nvCxnSpPr>
        <p:spPr>
          <a:xfrm>
            <a:off x="0" y="9192620"/>
            <a:ext cx="18288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txStyles>
    <p:titleStyle>
      <a:lvl1pPr algn="l" defTabSz="1371600" rtl="0" eaLnBrk="1" latinLnBrk="0" hangingPunct="1">
        <a:lnSpc>
          <a:spcPct val="90000"/>
        </a:lnSpc>
        <a:spcBef>
          <a:spcPct val="0"/>
        </a:spcBef>
        <a:buNone/>
        <a:defRPr sz="4800" b="0" i="0" kern="1200" cap="all">
          <a:solidFill>
            <a:schemeClr val="tx1"/>
          </a:solidFill>
          <a:effectLst/>
          <a:latin typeface="+mj-lt"/>
          <a:ea typeface="+mj-ea"/>
          <a:cs typeface="+mj-cs"/>
        </a:defRPr>
      </a:lvl1pPr>
    </p:titleStyle>
    <p:bodyStyle>
      <a:lvl1pPr marL="342900" indent="-342900" algn="l" defTabSz="1371600" rtl="0" eaLnBrk="1" latinLnBrk="0" hangingPunct="1">
        <a:lnSpc>
          <a:spcPct val="120000"/>
        </a:lnSpc>
        <a:spcBef>
          <a:spcPts val="1500"/>
        </a:spcBef>
        <a:buClr>
          <a:schemeClr val="accent1"/>
        </a:buClr>
        <a:buSzPct val="100000"/>
        <a:buFont typeface="Arial" panose="020B0604020202020204" pitchFamily="34" charset="0"/>
        <a:buChar char="•"/>
        <a:defRPr sz="3000" kern="1200">
          <a:solidFill>
            <a:schemeClr val="tx1"/>
          </a:solidFill>
          <a:effectLst/>
          <a:latin typeface="+mn-lt"/>
          <a:ea typeface="+mn-ea"/>
          <a:cs typeface="+mn-cs"/>
        </a:defRPr>
      </a:lvl1pPr>
      <a:lvl2pPr marL="10287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2700" kern="1200" cap="none" baseline="0">
          <a:solidFill>
            <a:schemeClr val="tx1"/>
          </a:solidFill>
          <a:effectLst/>
          <a:latin typeface="+mn-lt"/>
          <a:ea typeface="+mn-ea"/>
          <a:cs typeface="+mn-cs"/>
        </a:defRPr>
      </a:lvl2pPr>
      <a:lvl3pPr marL="17145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2400" kern="1200">
          <a:solidFill>
            <a:schemeClr val="tx1"/>
          </a:solidFill>
          <a:effectLst/>
          <a:latin typeface="+mn-lt"/>
          <a:ea typeface="+mn-ea"/>
          <a:cs typeface="+mn-cs"/>
        </a:defRPr>
      </a:lvl3pPr>
      <a:lvl4pPr marL="24003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2100" kern="1200" cap="none" baseline="0">
          <a:solidFill>
            <a:schemeClr val="tx1"/>
          </a:solidFill>
          <a:effectLst/>
          <a:latin typeface="+mn-lt"/>
          <a:ea typeface="+mn-ea"/>
          <a:cs typeface="+mn-cs"/>
        </a:defRPr>
      </a:lvl4pPr>
      <a:lvl5pPr marL="30861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5pPr>
      <a:lvl6pPr marL="37719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6pPr>
      <a:lvl7pPr marL="44577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7pPr>
      <a:lvl8pPr marL="51435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baseline="0">
          <a:solidFill>
            <a:schemeClr val="tx1"/>
          </a:solidFill>
          <a:effectLst/>
          <a:latin typeface="+mn-lt"/>
          <a:ea typeface="+mn-ea"/>
          <a:cs typeface="+mn-cs"/>
        </a:defRPr>
      </a:lvl8pPr>
      <a:lvl9pPr marL="58293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baseline="0">
          <a:solidFill>
            <a:schemeClr val="tx1"/>
          </a:solidFill>
          <a:effectLst/>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4772" y="726948"/>
            <a:ext cx="15087600" cy="24140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04772" y="3182112"/>
            <a:ext cx="15087600" cy="60761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946636" y="9409177"/>
            <a:ext cx="4910328" cy="547688"/>
          </a:xfrm>
          <a:prstGeom prst="rect">
            <a:avLst/>
          </a:prstGeom>
        </p:spPr>
        <p:txBody>
          <a:bodyPr vert="horz" lIns="91440" tIns="45720" rIns="91440" bIns="45720" rtlCol="0" anchor="ctr"/>
          <a:lstStyle>
            <a:lvl1pPr algn="r">
              <a:defRPr sz="1650">
                <a:solidFill>
                  <a:schemeClr val="tx2"/>
                </a:solidFill>
              </a:defRPr>
            </a:lvl1pPr>
          </a:lstStyle>
          <a:p>
            <a:fld id="{1D8BD707-D9CF-40AE-B4C6-C98DA3205C09}" type="datetimeFigureOut">
              <a:rPr lang="en-US" smtClean="0"/>
              <a:t>12/10/2024</a:t>
            </a:fld>
            <a:endParaRPr lang="en-US"/>
          </a:p>
        </p:txBody>
      </p:sp>
      <p:sp>
        <p:nvSpPr>
          <p:cNvPr id="5" name="Footer Placeholder 4"/>
          <p:cNvSpPr>
            <a:spLocks noGrp="1"/>
          </p:cNvSpPr>
          <p:nvPr>
            <p:ph type="ftr" sz="quarter" idx="3"/>
          </p:nvPr>
        </p:nvSpPr>
        <p:spPr>
          <a:xfrm>
            <a:off x="1632204" y="9409177"/>
            <a:ext cx="9491472" cy="547688"/>
          </a:xfrm>
          <a:prstGeom prst="rect">
            <a:avLst/>
          </a:prstGeom>
        </p:spPr>
        <p:txBody>
          <a:bodyPr vert="horz" lIns="91440" tIns="45720" rIns="91440" bIns="45720" rtlCol="0" anchor="ctr"/>
          <a:lstStyle>
            <a:lvl1pPr algn="l">
              <a:defRPr sz="1650">
                <a:solidFill>
                  <a:schemeClr val="tx2"/>
                </a:solidFill>
              </a:defRPr>
            </a:lvl1pPr>
          </a:lstStyle>
          <a:p>
            <a:endParaRPr lang="en-US"/>
          </a:p>
        </p:txBody>
      </p:sp>
      <p:grpSp>
        <p:nvGrpSpPr>
          <p:cNvPr id="7" name="Group 6"/>
          <p:cNvGrpSpPr>
            <a:grpSpLocks noChangeAspect="1"/>
          </p:cNvGrpSpPr>
          <p:nvPr/>
        </p:nvGrpSpPr>
        <p:grpSpPr>
          <a:xfrm>
            <a:off x="17102588" y="9344522"/>
            <a:ext cx="685800" cy="6858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brightnessContrast bright="-40000" contrast="20000"/>
                        </a14:imgEffect>
                        <a14:imgEffect>
                          <a14:saturation sat="95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6966692" y="9409177"/>
            <a:ext cx="960120" cy="547688"/>
          </a:xfrm>
          <a:prstGeom prst="rect">
            <a:avLst/>
          </a:prstGeom>
        </p:spPr>
        <p:txBody>
          <a:bodyPr vert="horz" lIns="91440" tIns="45720" rIns="91440" bIns="45720" rtlCol="0" anchor="ctr"/>
          <a:lstStyle>
            <a:lvl1pPr algn="ctr">
              <a:defRPr sz="2100" b="1">
                <a:solidFill>
                  <a:srgbClr val="FFFFFF"/>
                </a:solidFill>
                <a:latin typeface="+mj-lt"/>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Lst>
  <p:txStyles>
    <p:titleStyle>
      <a:lvl1pPr algn="l" defTabSz="1371600" rtl="0" eaLnBrk="1" latinLnBrk="0" hangingPunct="1">
        <a:lnSpc>
          <a:spcPct val="90000"/>
        </a:lnSpc>
        <a:spcBef>
          <a:spcPct val="0"/>
        </a:spcBef>
        <a:buNone/>
        <a:defRPr sz="81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274320" indent="-274320" algn="l" defTabSz="1371600" rtl="0" eaLnBrk="1" latinLnBrk="0" hangingPunct="1">
        <a:lnSpc>
          <a:spcPct val="90000"/>
        </a:lnSpc>
        <a:spcBef>
          <a:spcPts val="1800"/>
        </a:spcBef>
        <a:buClr>
          <a:schemeClr val="accent1">
            <a:lumMod val="75000"/>
          </a:schemeClr>
        </a:buClr>
        <a:buSzPct val="85000"/>
        <a:buFont typeface="Wingdings" panose="05000000000000000000" pitchFamily="2" charset="2"/>
        <a:buChar char="§"/>
        <a:defRPr sz="3000" kern="1200">
          <a:solidFill>
            <a:schemeClr val="tx1"/>
          </a:solidFill>
          <a:latin typeface="+mn-lt"/>
          <a:ea typeface="+mn-ea"/>
          <a:cs typeface="+mn-cs"/>
        </a:defRPr>
      </a:lvl1pPr>
      <a:lvl2pPr marL="685800" indent="-274320" algn="l" defTabSz="1371600" rtl="0" eaLnBrk="1" latinLnBrk="0" hangingPunct="1">
        <a:lnSpc>
          <a:spcPct val="90000"/>
        </a:lnSpc>
        <a:spcBef>
          <a:spcPts val="600"/>
        </a:spcBef>
        <a:spcAft>
          <a:spcPts val="300"/>
        </a:spcAft>
        <a:buClr>
          <a:schemeClr val="accent1">
            <a:lumMod val="75000"/>
          </a:schemeClr>
        </a:buClr>
        <a:buSzPct val="85000"/>
        <a:buFont typeface="Wingdings" panose="05000000000000000000" pitchFamily="2" charset="2"/>
        <a:buChar char="§"/>
        <a:defRPr sz="2700" kern="1200">
          <a:solidFill>
            <a:schemeClr val="tx1"/>
          </a:solidFill>
          <a:latin typeface="+mn-lt"/>
          <a:ea typeface="+mn-ea"/>
          <a:cs typeface="+mn-cs"/>
        </a:defRPr>
      </a:lvl2pPr>
      <a:lvl3pPr marL="1097280" indent="-274320" algn="l" defTabSz="1371600" rtl="0" eaLnBrk="1" latinLnBrk="0" hangingPunct="1">
        <a:lnSpc>
          <a:spcPct val="90000"/>
        </a:lnSpc>
        <a:spcBef>
          <a:spcPts val="600"/>
        </a:spcBef>
        <a:spcAft>
          <a:spcPts val="300"/>
        </a:spcAft>
        <a:buClr>
          <a:schemeClr val="accent1">
            <a:lumMod val="75000"/>
          </a:schemeClr>
        </a:buClr>
        <a:buSzPct val="85000"/>
        <a:buFont typeface="Wingdings" panose="05000000000000000000" pitchFamily="2" charset="2"/>
        <a:buChar char="§"/>
        <a:defRPr sz="2400" kern="1200">
          <a:solidFill>
            <a:schemeClr val="tx1"/>
          </a:solidFill>
          <a:latin typeface="+mn-lt"/>
          <a:ea typeface="+mn-ea"/>
          <a:cs typeface="+mn-cs"/>
        </a:defRPr>
      </a:lvl3pPr>
      <a:lvl4pPr marL="1508760" indent="-274320" algn="l" defTabSz="1371600" rtl="0" eaLnBrk="1" latinLnBrk="0" hangingPunct="1">
        <a:lnSpc>
          <a:spcPct val="90000"/>
        </a:lnSpc>
        <a:spcBef>
          <a:spcPts val="600"/>
        </a:spcBef>
        <a:spcAft>
          <a:spcPts val="300"/>
        </a:spcAft>
        <a:buClr>
          <a:schemeClr val="accent1">
            <a:lumMod val="75000"/>
          </a:schemeClr>
        </a:buClr>
        <a:buSzPct val="85000"/>
        <a:buFont typeface="Wingdings" panose="05000000000000000000" pitchFamily="2" charset="2"/>
        <a:buChar char="§"/>
        <a:defRPr sz="2400" kern="1200">
          <a:solidFill>
            <a:schemeClr val="tx1"/>
          </a:solidFill>
          <a:latin typeface="+mn-lt"/>
          <a:ea typeface="+mn-ea"/>
          <a:cs typeface="+mn-cs"/>
        </a:defRPr>
      </a:lvl4pPr>
      <a:lvl5pPr marL="1920240" indent="-274320" algn="l" defTabSz="1371600" rtl="0" eaLnBrk="1" latinLnBrk="0" hangingPunct="1">
        <a:lnSpc>
          <a:spcPct val="90000"/>
        </a:lnSpc>
        <a:spcBef>
          <a:spcPts val="600"/>
        </a:spcBef>
        <a:spcAft>
          <a:spcPts val="300"/>
        </a:spcAft>
        <a:buClr>
          <a:schemeClr val="accent1">
            <a:lumMod val="75000"/>
          </a:schemeClr>
        </a:buClr>
        <a:buSzPct val="85000"/>
        <a:buFont typeface="Wingdings" panose="05000000000000000000" pitchFamily="2" charset="2"/>
        <a:buChar char="§"/>
        <a:defRPr sz="2400" kern="1200">
          <a:solidFill>
            <a:schemeClr val="tx1"/>
          </a:solidFill>
          <a:latin typeface="+mn-lt"/>
          <a:ea typeface="+mn-ea"/>
          <a:cs typeface="+mn-cs"/>
        </a:defRPr>
      </a:lvl5pPr>
      <a:lvl6pPr marL="2400300" indent="-342900" algn="l" defTabSz="1371600" rtl="0" eaLnBrk="1" latinLnBrk="0" hangingPunct="1">
        <a:lnSpc>
          <a:spcPct val="90000"/>
        </a:lnSpc>
        <a:spcBef>
          <a:spcPts val="600"/>
        </a:spcBef>
        <a:spcAft>
          <a:spcPts val="300"/>
        </a:spcAft>
        <a:buClr>
          <a:schemeClr val="accent1">
            <a:lumMod val="75000"/>
          </a:schemeClr>
        </a:buClr>
        <a:buSzPct val="85000"/>
        <a:buFont typeface="Wingdings" panose="05000000000000000000" pitchFamily="2" charset="2"/>
        <a:buChar char="§"/>
        <a:defRPr sz="2400" kern="1200">
          <a:solidFill>
            <a:schemeClr val="tx1"/>
          </a:solidFill>
          <a:latin typeface="+mn-lt"/>
          <a:ea typeface="+mn-ea"/>
          <a:cs typeface="+mn-cs"/>
        </a:defRPr>
      </a:lvl6pPr>
      <a:lvl7pPr marL="2849880" indent="-342900" algn="l" defTabSz="1371600" rtl="0" eaLnBrk="1" latinLnBrk="0" hangingPunct="1">
        <a:lnSpc>
          <a:spcPct val="90000"/>
        </a:lnSpc>
        <a:spcBef>
          <a:spcPts val="600"/>
        </a:spcBef>
        <a:spcAft>
          <a:spcPts val="300"/>
        </a:spcAft>
        <a:buClr>
          <a:schemeClr val="accent1">
            <a:lumMod val="75000"/>
          </a:schemeClr>
        </a:buClr>
        <a:buSzPct val="85000"/>
        <a:buFont typeface="Wingdings" panose="05000000000000000000" pitchFamily="2" charset="2"/>
        <a:buChar char="§"/>
        <a:defRPr sz="2400" kern="1200">
          <a:solidFill>
            <a:schemeClr val="tx1"/>
          </a:solidFill>
          <a:latin typeface="+mn-lt"/>
          <a:ea typeface="+mn-ea"/>
          <a:cs typeface="+mn-cs"/>
        </a:defRPr>
      </a:lvl7pPr>
      <a:lvl8pPr marL="3300095" indent="-342900" algn="l" defTabSz="1371600" rtl="0" eaLnBrk="1" latinLnBrk="0" hangingPunct="1">
        <a:lnSpc>
          <a:spcPct val="90000"/>
        </a:lnSpc>
        <a:spcBef>
          <a:spcPts val="600"/>
        </a:spcBef>
        <a:spcAft>
          <a:spcPts val="300"/>
        </a:spcAft>
        <a:buClr>
          <a:schemeClr val="accent1">
            <a:lumMod val="75000"/>
          </a:schemeClr>
        </a:buClr>
        <a:buSzPct val="85000"/>
        <a:buFont typeface="Wingdings" panose="05000000000000000000" pitchFamily="2" charset="2"/>
        <a:buChar char="§"/>
        <a:defRPr sz="2400" kern="1200">
          <a:solidFill>
            <a:schemeClr val="tx1"/>
          </a:solidFill>
          <a:latin typeface="+mn-lt"/>
          <a:ea typeface="+mn-ea"/>
          <a:cs typeface="+mn-cs"/>
        </a:defRPr>
      </a:lvl8pPr>
      <a:lvl9pPr marL="3750310" indent="-342900" algn="l" defTabSz="1371600" rtl="0" eaLnBrk="1" latinLnBrk="0" hangingPunct="1">
        <a:lnSpc>
          <a:spcPct val="90000"/>
        </a:lnSpc>
        <a:spcBef>
          <a:spcPts val="600"/>
        </a:spcBef>
        <a:spcAft>
          <a:spcPts val="300"/>
        </a:spcAft>
        <a:buClr>
          <a:schemeClr val="accent1">
            <a:lumMod val="75000"/>
          </a:schemeClr>
        </a:buClr>
        <a:buSzPct val="85000"/>
        <a:buFont typeface="Wingdings" panose="05000000000000000000" pitchFamily="2" charset="2"/>
        <a:buChar char="§"/>
        <a:defRPr sz="24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118.xml"/><Relationship Id="rId4" Type="http://schemas.openxmlformats.org/officeDocument/2006/relationships/image" Target="../media/image19.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6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29.xml"/><Relationship Id="rId4" Type="http://schemas.openxmlformats.org/officeDocument/2006/relationships/image" Target="../media/image27.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0.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9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0.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3" name="Group 3"/>
          <p:cNvGrpSpPr/>
          <p:nvPr/>
        </p:nvGrpSpPr>
        <p:grpSpPr>
          <a:xfrm>
            <a:off x="6097502" y="5590237"/>
            <a:ext cx="14099416" cy="1409941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endParaRPr/>
            </a:p>
          </p:txBody>
        </p:sp>
      </p:grpSp>
      <p:sp>
        <p:nvSpPr>
          <p:cNvPr id="6" name="TextBox 6"/>
          <p:cNvSpPr txBox="1"/>
          <p:nvPr/>
        </p:nvSpPr>
        <p:spPr>
          <a:xfrm>
            <a:off x="1391331" y="3298747"/>
            <a:ext cx="8015383" cy="3201849"/>
          </a:xfrm>
          <a:prstGeom prst="rect">
            <a:avLst/>
          </a:prstGeom>
        </p:spPr>
        <p:txBody>
          <a:bodyPr lIns="0" tIns="0" rIns="0" bIns="0" rtlCol="0" anchor="t">
            <a:spAutoFit/>
          </a:bodyPr>
          <a:lstStyle/>
          <a:p>
            <a:pPr algn="l">
              <a:lnSpc>
                <a:spcPts val="12820"/>
              </a:lnSpc>
              <a:spcBef>
                <a:spcPct val="0"/>
              </a:spcBef>
            </a:pPr>
            <a:r>
              <a:rPr lang="en-US" sz="9155" dirty="0">
                <a:solidFill>
                  <a:srgbClr val="051D40"/>
                </a:solidFill>
                <a:latin typeface="Open Sans Extra Bold" panose="020B0906030804020204"/>
                <a:ea typeface="Open Sans Extra Bold" panose="020B0906030804020204"/>
                <a:cs typeface="Open Sans Extra Bold" panose="020B0906030804020204"/>
                <a:sym typeface="Open Sans Extra Bold" panose="020B0906030804020204"/>
              </a:rPr>
              <a:t>Arduino Training</a:t>
            </a:r>
          </a:p>
        </p:txBody>
      </p:sp>
      <p:grpSp>
        <p:nvGrpSpPr>
          <p:cNvPr id="7" name="Group 7"/>
          <p:cNvGrpSpPr/>
          <p:nvPr/>
        </p:nvGrpSpPr>
        <p:grpSpPr>
          <a:xfrm>
            <a:off x="16420234" y="-1717598"/>
            <a:ext cx="3735531" cy="373553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endParaRPr/>
            </a:p>
          </p:txBody>
        </p:sp>
      </p:grpSp>
      <p:grpSp>
        <p:nvGrpSpPr>
          <p:cNvPr id="10" name="Group 10"/>
          <p:cNvGrpSpPr/>
          <p:nvPr/>
        </p:nvGrpSpPr>
        <p:grpSpPr>
          <a:xfrm>
            <a:off x="747857" y="-643475"/>
            <a:ext cx="1286950" cy="128695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endParaRPr/>
            </a:p>
          </p:txBody>
        </p:sp>
      </p:grpSp>
      <p:grpSp>
        <p:nvGrpSpPr>
          <p:cNvPr id="13" name="Group 13"/>
          <p:cNvGrpSpPr/>
          <p:nvPr/>
        </p:nvGrpSpPr>
        <p:grpSpPr>
          <a:xfrm>
            <a:off x="-1929195" y="8389571"/>
            <a:ext cx="3735531" cy="373553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endParaRPr/>
            </a:p>
          </p:txBody>
        </p:sp>
      </p:grpSp>
      <p:sp>
        <p:nvSpPr>
          <p:cNvPr id="16" name="Freeform 16"/>
          <p:cNvSpPr/>
          <p:nvPr/>
        </p:nvSpPr>
        <p:spPr>
          <a:xfrm>
            <a:off x="8757394" y="7522582"/>
            <a:ext cx="8779632" cy="1733977"/>
          </a:xfrm>
          <a:custGeom>
            <a:avLst/>
            <a:gdLst/>
            <a:ahLst/>
            <a:cxnLst/>
            <a:rect l="l" t="t" r="r" b="b"/>
            <a:pathLst>
              <a:path w="8779632" h="1733977">
                <a:moveTo>
                  <a:pt x="0" y="0"/>
                </a:moveTo>
                <a:lnTo>
                  <a:pt x="8779632" y="0"/>
                </a:lnTo>
                <a:lnTo>
                  <a:pt x="8779632" y="1733977"/>
                </a:lnTo>
                <a:lnTo>
                  <a:pt x="0" y="1733977"/>
                </a:lnTo>
                <a:lnTo>
                  <a:pt x="0" y="0"/>
                </a:lnTo>
                <a:close/>
              </a:path>
            </a:pathLst>
          </a:custGeom>
          <a:blipFill>
            <a:blip r:embed="rId2"/>
            <a:stretch>
              <a:fillRect/>
            </a:stretch>
          </a:blipFill>
        </p:spPr>
      </p:sp>
      <p:sp>
        <p:nvSpPr>
          <p:cNvPr id="17" name="TextBox 17"/>
          <p:cNvSpPr txBox="1"/>
          <p:nvPr/>
        </p:nvSpPr>
        <p:spPr>
          <a:xfrm>
            <a:off x="2033607" y="1525474"/>
            <a:ext cx="6119793" cy="475515"/>
          </a:xfrm>
          <a:prstGeom prst="rect">
            <a:avLst/>
          </a:prstGeom>
        </p:spPr>
        <p:txBody>
          <a:bodyPr wrap="square" lIns="0" tIns="0" rIns="0" bIns="0" rtlCol="0" anchor="t">
            <a:spAutoFit/>
          </a:bodyPr>
          <a:lstStyle/>
          <a:p>
            <a:pPr algn="l">
              <a:lnSpc>
                <a:spcPts val="3620"/>
              </a:lnSpc>
              <a:spcBef>
                <a:spcPct val="0"/>
              </a:spcBef>
            </a:pPr>
            <a:r>
              <a:rPr lang="en-US" sz="3600" b="1" spc="-51" dirty="0">
                <a:latin typeface="Poppins Bold" panose="00000800000000000000"/>
                <a:ea typeface="Poppins Bold" panose="00000800000000000000"/>
                <a:cs typeface="Poppins Bold" panose="00000800000000000000"/>
                <a:sym typeface="Poppins Bold" panose="00000800000000000000"/>
              </a:rPr>
              <a:t>Himalaya Robotics Club</a:t>
            </a:r>
          </a:p>
        </p:txBody>
      </p:sp>
      <p:grpSp>
        <p:nvGrpSpPr>
          <p:cNvPr id="18" name="Group 18"/>
          <p:cNvGrpSpPr>
            <a:grpSpLocks noChangeAspect="1"/>
          </p:cNvGrpSpPr>
          <p:nvPr/>
        </p:nvGrpSpPr>
        <p:grpSpPr>
          <a:xfrm>
            <a:off x="8153400" y="3289368"/>
            <a:ext cx="9146584" cy="5246370"/>
            <a:chOff x="0" y="0"/>
            <a:chExt cx="7981950" cy="4578350"/>
          </a:xfrm>
        </p:grpSpPr>
        <p:sp>
          <p:nvSpPr>
            <p:cNvPr id="19" name="Freeform 19"/>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sp>
        <p:sp>
          <p:nvSpPr>
            <p:cNvPr id="20" name="Freeform 20"/>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21" name="Freeform 21"/>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22" name="Freeform 22"/>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id="23" name="Freeform 23"/>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3"/>
              <a:stretch>
                <a:fillRect t="-3261" b="-3261"/>
              </a:stretch>
            </a:blipFill>
          </p:spPr>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6519" y="3606624"/>
            <a:ext cx="6938887" cy="437737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22453" y="-18766"/>
            <a:ext cx="9243108" cy="923330"/>
          </a:xfrm>
          <a:prstGeom prst="rect">
            <a:avLst/>
          </a:prstGeom>
          <a:noFill/>
        </p:spPr>
        <p:txBody>
          <a:bodyPr wrap="none" lIns="91440" tIns="45720" rIns="91440" bIns="45720">
            <a:spAutoFit/>
          </a:bodyPr>
          <a:lstStyle/>
          <a:p>
            <a:pPr algn="ctr"/>
            <a:r>
              <a:rPr lang="en-US" sz="5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Pulse Width Modulation (PWM)</a:t>
            </a:r>
          </a:p>
        </p:txBody>
      </p:sp>
      <p:sp>
        <p:nvSpPr>
          <p:cNvPr id="3" name="TextBox 2"/>
          <p:cNvSpPr txBox="1"/>
          <p:nvPr/>
        </p:nvSpPr>
        <p:spPr>
          <a:xfrm>
            <a:off x="1371600" y="1257300"/>
            <a:ext cx="15544800" cy="9387185"/>
          </a:xfrm>
          <a:prstGeom prst="rect">
            <a:avLst/>
          </a:prstGeom>
          <a:noFill/>
        </p:spPr>
        <p:txBody>
          <a:bodyPr wrap="square" rtlCol="0">
            <a:spAutoFit/>
          </a:bodyPr>
          <a:lstStyle/>
          <a:p>
            <a:pPr algn="just"/>
            <a:r>
              <a:rPr lang="en-GB" sz="2800" b="1" dirty="0">
                <a:solidFill>
                  <a:schemeClr val="bg1"/>
                </a:solidFill>
                <a:latin typeface="Times New Roman" panose="02020603050405020304" pitchFamily="18" charset="0"/>
                <a:cs typeface="Times New Roman" panose="02020603050405020304" pitchFamily="18" charset="0"/>
              </a:rPr>
              <a:t>Pulse: </a:t>
            </a:r>
            <a:r>
              <a:rPr lang="en-GB" sz="2800" dirty="0">
                <a:solidFill>
                  <a:schemeClr val="bg1"/>
                </a:solidFill>
                <a:latin typeface="Times New Roman" panose="02020603050405020304" pitchFamily="18" charset="0"/>
                <a:cs typeface="Times New Roman" panose="02020603050405020304" pitchFamily="18" charset="0"/>
              </a:rPr>
              <a:t>A digital signal that switches between HIGH (on) and LOW (off).</a:t>
            </a:r>
          </a:p>
          <a:p>
            <a:pPr algn="just"/>
            <a:r>
              <a:rPr lang="en-GB" sz="2800" b="1" dirty="0">
                <a:solidFill>
                  <a:schemeClr val="bg1"/>
                </a:solidFill>
                <a:latin typeface="Times New Roman" panose="02020603050405020304" pitchFamily="18" charset="0"/>
                <a:cs typeface="Times New Roman" panose="02020603050405020304" pitchFamily="18" charset="0"/>
              </a:rPr>
              <a:t>Pulse Width: </a:t>
            </a:r>
            <a:r>
              <a:rPr lang="en-GB" sz="2800" dirty="0">
                <a:solidFill>
                  <a:schemeClr val="bg1"/>
                </a:solidFill>
                <a:latin typeface="Times New Roman" panose="02020603050405020304" pitchFamily="18" charset="0"/>
                <a:cs typeface="Times New Roman" panose="02020603050405020304" pitchFamily="18" charset="0"/>
              </a:rPr>
              <a:t>The amount of time the signal remains HIGH in one cycle.</a:t>
            </a:r>
          </a:p>
          <a:p>
            <a:pPr algn="just"/>
            <a:r>
              <a:rPr lang="en-GB" sz="2800" b="1" dirty="0">
                <a:solidFill>
                  <a:schemeClr val="bg1"/>
                </a:solidFill>
                <a:latin typeface="Times New Roman" panose="02020603050405020304" pitchFamily="18" charset="0"/>
                <a:cs typeface="Times New Roman" panose="02020603050405020304" pitchFamily="18" charset="0"/>
              </a:rPr>
              <a:t>Duty Cycle</a:t>
            </a:r>
            <a:r>
              <a:rPr lang="en-GB" sz="2800" dirty="0">
                <a:solidFill>
                  <a:schemeClr val="bg1"/>
                </a:solidFill>
                <a:latin typeface="Times New Roman" panose="02020603050405020304" pitchFamily="18" charset="0"/>
                <a:cs typeface="Times New Roman" panose="02020603050405020304" pitchFamily="18" charset="0"/>
              </a:rPr>
              <a:t>: The percentage of time the signal is HIGH within a cycle. A higher duty cycle means the pulse is on for a longer time, and a lower duty cycle means it is on for a shorter time.</a:t>
            </a:r>
          </a:p>
          <a:p>
            <a:pPr algn="just"/>
            <a:endParaRPr lang="en-GB" sz="2800" b="1" dirty="0">
              <a:solidFill>
                <a:schemeClr val="bg1"/>
              </a:solidFill>
              <a:latin typeface="Times New Roman" panose="02020603050405020304" pitchFamily="18" charset="0"/>
              <a:cs typeface="Times New Roman" panose="02020603050405020304" pitchFamily="18" charset="0"/>
            </a:endParaRPr>
          </a:p>
          <a:p>
            <a:pPr algn="just"/>
            <a:r>
              <a:rPr lang="en-GB" sz="2800" b="1" dirty="0">
                <a:solidFill>
                  <a:schemeClr val="bg1"/>
                </a:solidFill>
                <a:latin typeface="Times New Roman" panose="02020603050405020304" pitchFamily="18" charset="0"/>
                <a:cs typeface="Times New Roman" panose="02020603050405020304" pitchFamily="18" charset="0"/>
              </a:rPr>
              <a:t>Pulse Width Modulation (PWM)</a:t>
            </a:r>
            <a:r>
              <a:rPr lang="en-GB" sz="2800" dirty="0">
                <a:solidFill>
                  <a:schemeClr val="bg1"/>
                </a:solidFill>
                <a:latin typeface="Times New Roman" panose="02020603050405020304" pitchFamily="18" charset="0"/>
                <a:cs typeface="Times New Roman" panose="02020603050405020304" pitchFamily="18" charset="0"/>
              </a:rPr>
              <a:t> is a technique used in electronics to simulate an </a:t>
            </a:r>
            <a:r>
              <a:rPr lang="en-GB" sz="2800" dirty="0" err="1">
                <a:solidFill>
                  <a:schemeClr val="bg1"/>
                </a:solidFill>
                <a:latin typeface="Times New Roman" panose="02020603050405020304" pitchFamily="18" charset="0"/>
                <a:cs typeface="Times New Roman" panose="02020603050405020304" pitchFamily="18" charset="0"/>
              </a:rPr>
              <a:t>analog</a:t>
            </a:r>
            <a:r>
              <a:rPr lang="en-GB" sz="2800" dirty="0">
                <a:solidFill>
                  <a:schemeClr val="bg1"/>
                </a:solidFill>
                <a:latin typeface="Times New Roman" panose="02020603050405020304" pitchFamily="18" charset="0"/>
                <a:cs typeface="Times New Roman" panose="02020603050405020304" pitchFamily="18" charset="0"/>
              </a:rPr>
              <a:t> output by rapidly switching a digital signal on and off. The duration for which the signal stays on (called the </a:t>
            </a:r>
            <a:r>
              <a:rPr lang="en-GB" sz="2800" b="1" dirty="0">
                <a:solidFill>
                  <a:schemeClr val="bg1"/>
                </a:solidFill>
                <a:latin typeface="Times New Roman" panose="02020603050405020304" pitchFamily="18" charset="0"/>
                <a:cs typeface="Times New Roman" panose="02020603050405020304" pitchFamily="18" charset="0"/>
              </a:rPr>
              <a:t>duty cycle</a:t>
            </a:r>
            <a:r>
              <a:rPr lang="en-GB" sz="2800" dirty="0">
                <a:solidFill>
                  <a:schemeClr val="bg1"/>
                </a:solidFill>
                <a:latin typeface="Times New Roman" panose="02020603050405020304" pitchFamily="18" charset="0"/>
                <a:cs typeface="Times New Roman" panose="02020603050405020304" pitchFamily="18" charset="0"/>
              </a:rPr>
              <a:t>) controls the average power(voltage) delivered to a load, which is used for various applications such as controlling the brightness of an LED, speed of motors and so on.</a:t>
            </a:r>
          </a:p>
          <a:p>
            <a:pPr algn="just"/>
            <a:endParaRPr lang="en-GB" sz="2800" dirty="0">
              <a:solidFill>
                <a:schemeClr val="bg1"/>
              </a:solidFill>
              <a:latin typeface="Times New Roman" panose="02020603050405020304" pitchFamily="18" charset="0"/>
              <a:cs typeface="Times New Roman" panose="02020603050405020304" pitchFamily="18" charset="0"/>
            </a:endParaRPr>
          </a:p>
          <a:p>
            <a:r>
              <a:rPr lang="en-GB" sz="2800" b="1" dirty="0">
                <a:solidFill>
                  <a:schemeClr val="bg1"/>
                </a:solidFill>
                <a:latin typeface="Times New Roman" panose="02020603050405020304" pitchFamily="18" charset="0"/>
                <a:cs typeface="Times New Roman" panose="02020603050405020304" pitchFamily="18" charset="0"/>
              </a:rPr>
              <a:t>For example:</a:t>
            </a:r>
          </a:p>
          <a:p>
            <a:endParaRPr lang="en-GB" sz="2800" b="1" dirty="0">
              <a:solidFill>
                <a:schemeClr val="bg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GB" sz="2800" dirty="0">
                <a:solidFill>
                  <a:schemeClr val="bg1"/>
                </a:solidFill>
                <a:latin typeface="Times New Roman" panose="02020603050405020304" pitchFamily="18" charset="0"/>
                <a:cs typeface="Times New Roman" panose="02020603050405020304" pitchFamily="18" charset="0"/>
              </a:rPr>
              <a:t>A </a:t>
            </a:r>
            <a:r>
              <a:rPr lang="en-GB" sz="2800" b="1" dirty="0">
                <a:solidFill>
                  <a:schemeClr val="bg1"/>
                </a:solidFill>
                <a:latin typeface="Times New Roman" panose="02020603050405020304" pitchFamily="18" charset="0"/>
                <a:cs typeface="Times New Roman" panose="02020603050405020304" pitchFamily="18" charset="0"/>
              </a:rPr>
              <a:t>100% duty cycle</a:t>
            </a:r>
            <a:r>
              <a:rPr lang="en-GB" sz="2800" dirty="0">
                <a:solidFill>
                  <a:schemeClr val="bg1"/>
                </a:solidFill>
                <a:latin typeface="Times New Roman" panose="02020603050405020304" pitchFamily="18" charset="0"/>
                <a:cs typeface="Times New Roman" panose="02020603050405020304" pitchFamily="18" charset="0"/>
              </a:rPr>
              <a:t> means the signal is </a:t>
            </a:r>
            <a:r>
              <a:rPr lang="en-GB" sz="2800" b="1" dirty="0">
                <a:solidFill>
                  <a:schemeClr val="bg1"/>
                </a:solidFill>
                <a:latin typeface="Times New Roman" panose="02020603050405020304" pitchFamily="18" charset="0"/>
                <a:cs typeface="Times New Roman" panose="02020603050405020304" pitchFamily="18" charset="0"/>
              </a:rPr>
              <a:t>always HIGH</a:t>
            </a:r>
            <a:r>
              <a:rPr lang="en-GB" sz="2800" dirty="0">
                <a:solidFill>
                  <a:schemeClr val="bg1"/>
                </a:solidFill>
                <a:latin typeface="Times New Roman" panose="02020603050405020304" pitchFamily="18" charset="0"/>
                <a:cs typeface="Times New Roman" panose="02020603050405020304" pitchFamily="18" charset="0"/>
              </a:rPr>
              <a:t> (on) — effectively delivering continuous power.</a:t>
            </a:r>
          </a:p>
          <a:p>
            <a:pPr>
              <a:buFont typeface="Arial" panose="020B0604020202020204" pitchFamily="34" charset="0"/>
              <a:buChar char="•"/>
            </a:pPr>
            <a:r>
              <a:rPr lang="en-GB" sz="2800" dirty="0">
                <a:solidFill>
                  <a:schemeClr val="bg1"/>
                </a:solidFill>
                <a:latin typeface="Times New Roman" panose="02020603050405020304" pitchFamily="18" charset="0"/>
                <a:cs typeface="Times New Roman" panose="02020603050405020304" pitchFamily="18" charset="0"/>
              </a:rPr>
              <a:t>A </a:t>
            </a:r>
            <a:r>
              <a:rPr lang="en-GB" sz="2800" b="1" dirty="0">
                <a:solidFill>
                  <a:schemeClr val="bg1"/>
                </a:solidFill>
                <a:latin typeface="Times New Roman" panose="02020603050405020304" pitchFamily="18" charset="0"/>
                <a:cs typeface="Times New Roman" panose="02020603050405020304" pitchFamily="18" charset="0"/>
              </a:rPr>
              <a:t>50% duty cycle</a:t>
            </a:r>
            <a:r>
              <a:rPr lang="en-GB" sz="2800" dirty="0">
                <a:solidFill>
                  <a:schemeClr val="bg1"/>
                </a:solidFill>
                <a:latin typeface="Times New Roman" panose="02020603050405020304" pitchFamily="18" charset="0"/>
                <a:cs typeface="Times New Roman" panose="02020603050405020304" pitchFamily="18" charset="0"/>
              </a:rPr>
              <a:t> means the signal is </a:t>
            </a:r>
            <a:r>
              <a:rPr lang="en-GB" sz="2800" b="1" dirty="0">
                <a:solidFill>
                  <a:schemeClr val="bg1"/>
                </a:solidFill>
                <a:latin typeface="Times New Roman" panose="02020603050405020304" pitchFamily="18" charset="0"/>
                <a:cs typeface="Times New Roman" panose="02020603050405020304" pitchFamily="18" charset="0"/>
              </a:rPr>
              <a:t>HIGH for half the time</a:t>
            </a:r>
            <a:r>
              <a:rPr lang="en-GB" sz="2800" dirty="0">
                <a:solidFill>
                  <a:schemeClr val="bg1"/>
                </a:solidFill>
                <a:latin typeface="Times New Roman" panose="02020603050405020304" pitchFamily="18" charset="0"/>
                <a:cs typeface="Times New Roman" panose="02020603050405020304" pitchFamily="18" charset="0"/>
              </a:rPr>
              <a:t> and </a:t>
            </a:r>
            <a:r>
              <a:rPr lang="en-GB" sz="2800" b="1" dirty="0">
                <a:solidFill>
                  <a:schemeClr val="bg1"/>
                </a:solidFill>
                <a:latin typeface="Times New Roman" panose="02020603050405020304" pitchFamily="18" charset="0"/>
                <a:cs typeface="Times New Roman" panose="02020603050405020304" pitchFamily="18" charset="0"/>
              </a:rPr>
              <a:t>LOW for the other half</a:t>
            </a:r>
            <a:r>
              <a:rPr lang="en-GB" sz="2800" dirty="0">
                <a:solidFill>
                  <a:schemeClr val="bg1"/>
                </a:solidFill>
                <a:latin typeface="Times New Roman" panose="02020603050405020304" pitchFamily="18" charset="0"/>
                <a:cs typeface="Times New Roman" panose="02020603050405020304" pitchFamily="18" charset="0"/>
              </a:rPr>
              <a:t> — delivering average power over time.</a:t>
            </a:r>
          </a:p>
          <a:p>
            <a:pPr>
              <a:buFont typeface="Arial" panose="020B0604020202020204" pitchFamily="34" charset="0"/>
              <a:buChar char="•"/>
            </a:pPr>
            <a:r>
              <a:rPr lang="en-GB" sz="2800" dirty="0">
                <a:solidFill>
                  <a:schemeClr val="bg1"/>
                </a:solidFill>
                <a:latin typeface="Times New Roman" panose="02020603050405020304" pitchFamily="18" charset="0"/>
                <a:cs typeface="Times New Roman" panose="02020603050405020304" pitchFamily="18" charset="0"/>
              </a:rPr>
              <a:t>A </a:t>
            </a:r>
            <a:r>
              <a:rPr lang="en-GB" sz="2800" b="1" dirty="0">
                <a:solidFill>
                  <a:schemeClr val="bg1"/>
                </a:solidFill>
                <a:latin typeface="Times New Roman" panose="02020603050405020304" pitchFamily="18" charset="0"/>
                <a:cs typeface="Times New Roman" panose="02020603050405020304" pitchFamily="18" charset="0"/>
              </a:rPr>
              <a:t>0% duty cycle</a:t>
            </a:r>
            <a:r>
              <a:rPr lang="en-GB" sz="2800" dirty="0">
                <a:solidFill>
                  <a:schemeClr val="bg1"/>
                </a:solidFill>
                <a:latin typeface="Times New Roman" panose="02020603050405020304" pitchFamily="18" charset="0"/>
                <a:cs typeface="Times New Roman" panose="02020603050405020304" pitchFamily="18" charset="0"/>
              </a:rPr>
              <a:t> means the signal is </a:t>
            </a:r>
            <a:r>
              <a:rPr lang="en-GB" sz="2800" b="1" dirty="0">
                <a:solidFill>
                  <a:schemeClr val="bg1"/>
                </a:solidFill>
                <a:latin typeface="Times New Roman" panose="02020603050405020304" pitchFamily="18" charset="0"/>
                <a:cs typeface="Times New Roman" panose="02020603050405020304" pitchFamily="18" charset="0"/>
              </a:rPr>
              <a:t>always LOW</a:t>
            </a:r>
            <a:r>
              <a:rPr lang="en-GB" sz="2800" dirty="0">
                <a:solidFill>
                  <a:schemeClr val="bg1"/>
                </a:solidFill>
                <a:latin typeface="Times New Roman" panose="02020603050405020304" pitchFamily="18" charset="0"/>
                <a:cs typeface="Times New Roman" panose="02020603050405020304" pitchFamily="18" charset="0"/>
              </a:rPr>
              <a:t> (off) — no power is delivered.</a:t>
            </a:r>
          </a:p>
          <a:p>
            <a:pPr>
              <a:buFont typeface="Arial" panose="020B0604020202020204" pitchFamily="34" charset="0"/>
              <a:buChar char="•"/>
            </a:pPr>
            <a:endParaRPr lang="en-GB" sz="2800" dirty="0">
              <a:solidFill>
                <a:schemeClr val="bg1"/>
              </a:solidFill>
              <a:latin typeface="Times New Roman" panose="02020603050405020304" pitchFamily="18" charset="0"/>
              <a:cs typeface="Times New Roman" panose="02020603050405020304" pitchFamily="18" charset="0"/>
            </a:endParaRPr>
          </a:p>
          <a:p>
            <a:pPr algn="ctr"/>
            <a:r>
              <a:rPr lang="en-GB" sz="3600" b="1" dirty="0">
                <a:solidFill>
                  <a:schemeClr val="bg1"/>
                </a:solidFill>
                <a:latin typeface="Times New Roman" panose="02020603050405020304" pitchFamily="18" charset="0"/>
                <a:cs typeface="Times New Roman" panose="02020603050405020304" pitchFamily="18" charset="0"/>
              </a:rPr>
              <a:t>The GPIO Pins which support PWM in Arduino have a tilde (~)  symbol </a:t>
            </a:r>
          </a:p>
          <a:p>
            <a:pPr algn="ctr"/>
            <a:endParaRPr lang="en-GB" sz="3600" b="1" dirty="0">
              <a:solidFill>
                <a:schemeClr val="bg1"/>
              </a:solidFill>
              <a:latin typeface="Times New Roman" panose="02020603050405020304" pitchFamily="18" charset="0"/>
              <a:cs typeface="Times New Roman" panose="02020603050405020304" pitchFamily="18" charset="0"/>
            </a:endParaRPr>
          </a:p>
          <a:p>
            <a:pPr algn="just"/>
            <a:endParaRPr lang="en-GB" sz="2800" dirty="0">
              <a:solidFill>
                <a:schemeClr val="bg1"/>
              </a:solidFill>
              <a:latin typeface="Times New Roman" panose="02020603050405020304" pitchFamily="18" charset="0"/>
              <a:cs typeface="Times New Roman" panose="02020603050405020304" pitchFamily="18" charset="0"/>
            </a:endParaRPr>
          </a:p>
          <a:p>
            <a:pPr algn="just"/>
            <a:endParaRPr lang="en-US" sz="28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06849" y="114300"/>
            <a:ext cx="4474302"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PWM Function</a:t>
            </a:r>
            <a:endParaRPr lang="en-US" sz="5400" b="0" cap="none" spc="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4" name="TextBox 3"/>
          <p:cNvSpPr txBox="1"/>
          <p:nvPr/>
        </p:nvSpPr>
        <p:spPr>
          <a:xfrm>
            <a:off x="1905000" y="1562100"/>
            <a:ext cx="14706600" cy="8279190"/>
          </a:xfrm>
          <a:prstGeom prst="rect">
            <a:avLst/>
          </a:prstGeom>
          <a:noFill/>
        </p:spPr>
        <p:txBody>
          <a:bodyPr wrap="square" rtlCol="0">
            <a:spAutoFit/>
          </a:bodyPr>
          <a:lstStyle/>
          <a:p>
            <a:pPr marL="285750" indent="-285750">
              <a:buFont typeface="Arial" panose="020B0604020202020204" pitchFamily="34" charset="0"/>
              <a:buChar char="•"/>
            </a:pPr>
            <a:r>
              <a:rPr lang="en-GB" sz="2800" b="1" dirty="0" err="1">
                <a:latin typeface="Times New Roman" panose="02020603050405020304" pitchFamily="18" charset="0"/>
                <a:cs typeface="Times New Roman" panose="02020603050405020304" pitchFamily="18" charset="0"/>
              </a:rPr>
              <a:t>analogWrite</a:t>
            </a:r>
            <a:r>
              <a:rPr lang="en-GB" sz="2800" b="1" dirty="0">
                <a:latin typeface="Times New Roman" panose="02020603050405020304" pitchFamily="18" charset="0"/>
                <a:cs typeface="Times New Roman" panose="02020603050405020304" pitchFamily="18" charset="0"/>
              </a:rPr>
              <a:t>(pin, value)</a:t>
            </a:r>
          </a:p>
          <a:p>
            <a:endParaRPr lang="en-GB" sz="2800" b="1" dirty="0">
              <a:latin typeface="Times New Roman" panose="02020603050405020304" pitchFamily="18" charset="0"/>
              <a:cs typeface="Times New Roman" panose="02020603050405020304" pitchFamily="18" charset="0"/>
            </a:endParaRPr>
          </a:p>
          <a:p>
            <a:r>
              <a:rPr lang="en-GB" sz="2800" dirty="0">
                <a:latin typeface="Times New Roman" panose="02020603050405020304" pitchFamily="18" charset="0"/>
                <a:cs typeface="Times New Roman" panose="02020603050405020304" pitchFamily="18" charset="0"/>
              </a:rPr>
              <a:t>The </a:t>
            </a:r>
            <a:r>
              <a:rPr lang="en-GB" sz="2800" dirty="0" err="1">
                <a:latin typeface="Times New Roman" panose="02020603050405020304" pitchFamily="18" charset="0"/>
                <a:cs typeface="Times New Roman" panose="02020603050405020304" pitchFamily="18" charset="0"/>
              </a:rPr>
              <a:t>analogWrite</a:t>
            </a:r>
            <a:r>
              <a:rPr lang="en-GB" sz="2800" dirty="0">
                <a:latin typeface="Times New Roman" panose="02020603050405020304" pitchFamily="18" charset="0"/>
                <a:cs typeface="Times New Roman" panose="02020603050405020304" pitchFamily="18" charset="0"/>
              </a:rPr>
              <a:t>() function in Arduino uses 8-bit resolution, meaning the value you provide can range from 0 to 255. This gives you 256 distinct levels to control the output signal.</a:t>
            </a:r>
          </a:p>
          <a:p>
            <a:endParaRPr lang="en-GB" sz="2800" dirty="0">
              <a:latin typeface="Times New Roman" panose="02020603050405020304" pitchFamily="18" charset="0"/>
              <a:cs typeface="Times New Roman" panose="02020603050405020304" pitchFamily="18" charset="0"/>
            </a:endParaRPr>
          </a:p>
          <a:p>
            <a:r>
              <a:rPr lang="en-GB" sz="2800" b="1" dirty="0">
                <a:latin typeface="Times New Roman" panose="02020603050405020304" pitchFamily="18" charset="0"/>
                <a:cs typeface="Times New Roman" panose="02020603050405020304" pitchFamily="18" charset="0"/>
              </a:rPr>
              <a:t>pin: </a:t>
            </a:r>
            <a:r>
              <a:rPr lang="en-GB" sz="2800" dirty="0">
                <a:latin typeface="Times New Roman" panose="02020603050405020304" pitchFamily="18" charset="0"/>
                <a:cs typeface="Times New Roman" panose="02020603050405020304" pitchFamily="18" charset="0"/>
              </a:rPr>
              <a:t>This is the Arduino pin number where the PWM signal will be output. Examples include 9, 10, etc.</a:t>
            </a:r>
          </a:p>
          <a:p>
            <a:endParaRPr lang="en-GB" sz="2800" dirty="0">
              <a:latin typeface="Times New Roman" panose="02020603050405020304" pitchFamily="18" charset="0"/>
              <a:cs typeface="Times New Roman" panose="02020603050405020304" pitchFamily="18" charset="0"/>
            </a:endParaRPr>
          </a:p>
          <a:p>
            <a:r>
              <a:rPr lang="en-GB" sz="2800" b="1" dirty="0">
                <a:latin typeface="Times New Roman" panose="02020603050405020304" pitchFamily="18" charset="0"/>
                <a:cs typeface="Times New Roman" panose="02020603050405020304" pitchFamily="18" charset="0"/>
              </a:rPr>
              <a:t>value: </a:t>
            </a:r>
            <a:r>
              <a:rPr lang="en-GB" sz="2800" dirty="0">
                <a:latin typeface="Times New Roman" panose="02020603050405020304" pitchFamily="18" charset="0"/>
                <a:cs typeface="Times New Roman" panose="02020603050405020304" pitchFamily="18" charset="0"/>
              </a:rPr>
              <a:t>This is a number between 0 and 255 that determines the duty cycle of the PWM signal.</a:t>
            </a:r>
          </a:p>
          <a:p>
            <a:endParaRPr lang="en-GB" sz="2800" dirty="0">
              <a:latin typeface="Times New Roman" panose="02020603050405020304" pitchFamily="18" charset="0"/>
              <a:cs typeface="Times New Roman" panose="02020603050405020304" pitchFamily="18" charset="0"/>
            </a:endParaRPr>
          </a:p>
          <a:p>
            <a:r>
              <a:rPr lang="en-GB" sz="2800" dirty="0">
                <a:latin typeface="Times New Roman" panose="02020603050405020304" pitchFamily="18" charset="0"/>
                <a:cs typeface="Times New Roman" panose="02020603050405020304" pitchFamily="18" charset="0"/>
              </a:rPr>
              <a:t>A value of </a:t>
            </a:r>
            <a:r>
              <a:rPr lang="en-GB" sz="2800" b="1" dirty="0">
                <a:latin typeface="Times New Roman" panose="02020603050405020304" pitchFamily="18" charset="0"/>
                <a:cs typeface="Times New Roman" panose="02020603050405020304" pitchFamily="18" charset="0"/>
              </a:rPr>
              <a:t>0 </a:t>
            </a:r>
            <a:r>
              <a:rPr lang="en-GB" sz="2800" dirty="0">
                <a:latin typeface="Times New Roman" panose="02020603050405020304" pitchFamily="18" charset="0"/>
                <a:cs typeface="Times New Roman" panose="02020603050405020304" pitchFamily="18" charset="0"/>
              </a:rPr>
              <a:t>means the signal </a:t>
            </a:r>
            <a:r>
              <a:rPr lang="en-GB" sz="2800" b="1" dirty="0">
                <a:latin typeface="Times New Roman" panose="02020603050405020304" pitchFamily="18" charset="0"/>
                <a:cs typeface="Times New Roman" panose="02020603050405020304" pitchFamily="18" charset="0"/>
              </a:rPr>
              <a:t>is always off (0% duty cycle).</a:t>
            </a:r>
          </a:p>
          <a:p>
            <a:r>
              <a:rPr lang="en-GB" sz="2800" dirty="0">
                <a:latin typeface="Times New Roman" panose="02020603050405020304" pitchFamily="18" charset="0"/>
                <a:cs typeface="Times New Roman" panose="02020603050405020304" pitchFamily="18" charset="0"/>
              </a:rPr>
              <a:t>A value of </a:t>
            </a:r>
            <a:r>
              <a:rPr lang="en-GB" sz="2800" b="1" dirty="0">
                <a:latin typeface="Times New Roman" panose="02020603050405020304" pitchFamily="18" charset="0"/>
                <a:cs typeface="Times New Roman" panose="02020603050405020304" pitchFamily="18" charset="0"/>
              </a:rPr>
              <a:t>255 </a:t>
            </a:r>
            <a:r>
              <a:rPr lang="en-GB" sz="2800" dirty="0">
                <a:latin typeface="Times New Roman" panose="02020603050405020304" pitchFamily="18" charset="0"/>
                <a:cs typeface="Times New Roman" panose="02020603050405020304" pitchFamily="18" charset="0"/>
              </a:rPr>
              <a:t>means the signal </a:t>
            </a:r>
            <a:r>
              <a:rPr lang="en-GB" sz="2800" b="1" dirty="0">
                <a:latin typeface="Times New Roman" panose="02020603050405020304" pitchFamily="18" charset="0"/>
                <a:cs typeface="Times New Roman" panose="02020603050405020304" pitchFamily="18" charset="0"/>
              </a:rPr>
              <a:t>is always on (100% duty cycle).</a:t>
            </a:r>
          </a:p>
          <a:p>
            <a:r>
              <a:rPr lang="en-GB" sz="2800" dirty="0">
                <a:latin typeface="Times New Roman" panose="02020603050405020304" pitchFamily="18" charset="0"/>
                <a:cs typeface="Times New Roman" panose="02020603050405020304" pitchFamily="18" charset="0"/>
              </a:rPr>
              <a:t>Any value in between adjusts how long the signal stays HIGH during each cycle, thus controlling the perceived brightness of an LED or speed of a motor.</a:t>
            </a:r>
          </a:p>
          <a:p>
            <a:r>
              <a:rPr lang="en-GB" sz="2800" dirty="0">
                <a:latin typeface="Times New Roman" panose="02020603050405020304" pitchFamily="18" charset="0"/>
                <a:cs typeface="Times New Roman" panose="02020603050405020304" pitchFamily="18" charset="0"/>
              </a:rPr>
              <a:t>This 8-bit resolution allows for smooth control of devices with a digital output that mimics </a:t>
            </a:r>
            <a:r>
              <a:rPr lang="en-GB" sz="2800" dirty="0" err="1">
                <a:latin typeface="Times New Roman" panose="02020603050405020304" pitchFamily="18" charset="0"/>
                <a:cs typeface="Times New Roman" panose="02020603050405020304" pitchFamily="18" charset="0"/>
              </a:rPr>
              <a:t>analog</a:t>
            </a:r>
            <a:r>
              <a:rPr lang="en-GB" sz="2800" dirty="0">
                <a:latin typeface="Times New Roman" panose="02020603050405020304" pitchFamily="18" charset="0"/>
                <a:cs typeface="Times New Roman" panose="02020603050405020304" pitchFamily="18" charset="0"/>
              </a:rPr>
              <a:t> </a:t>
            </a:r>
            <a:r>
              <a:rPr lang="en-GB" sz="2800" dirty="0" err="1">
                <a:latin typeface="Times New Roman" panose="02020603050405020304" pitchFamily="18" charset="0"/>
                <a:cs typeface="Times New Roman" panose="02020603050405020304" pitchFamily="18" charset="0"/>
              </a:rPr>
              <a:t>behavior</a:t>
            </a:r>
            <a:r>
              <a:rPr lang="en-GB" sz="2800" dirty="0">
                <a:latin typeface="Times New Roman" panose="02020603050405020304" pitchFamily="18" charset="0"/>
                <a:cs typeface="Times New Roman" panose="02020603050405020304" pitchFamily="18" charset="0"/>
              </a:rPr>
              <a:t>.</a:t>
            </a:r>
          </a:p>
          <a:p>
            <a:endParaRPr lang="en-GB" sz="2800" dirty="0">
              <a:latin typeface="Times New Roman" panose="02020603050405020304" pitchFamily="18" charset="0"/>
              <a:cs typeface="Times New Roman" panose="02020603050405020304" pitchFamily="18" charset="0"/>
            </a:endParaRPr>
          </a:p>
          <a:p>
            <a:endParaRPr lang="en-GB" sz="2800" b="1" dirty="0">
              <a:latin typeface="Times New Roman" panose="02020603050405020304" pitchFamily="18" charset="0"/>
              <a:cs typeface="Times New Roman" panose="02020603050405020304" pitchFamily="18" charset="0"/>
            </a:endParaRPr>
          </a:p>
          <a:p>
            <a:endParaRPr lang="en-US" sz="2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28799" y="0"/>
            <a:ext cx="14630401" cy="923330"/>
          </a:xfrm>
          <a:prstGeom prst="rect">
            <a:avLst/>
          </a:prstGeom>
          <a:noFill/>
        </p:spPr>
        <p:txBody>
          <a:bodyPr wrap="squar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Controlling the Brightness of an LED with PWM</a:t>
            </a:r>
            <a:endParaRPr lang="en-US" sz="5400" b="0" cap="none" spc="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3" name="TextBox 2"/>
          <p:cNvSpPr txBox="1"/>
          <p:nvPr/>
        </p:nvSpPr>
        <p:spPr>
          <a:xfrm>
            <a:off x="1181099" y="923330"/>
            <a:ext cx="15925800" cy="8710077"/>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Connect the LED to any of the GPIO pins that supports PWM through a resistor. Connect the other end to the ground.</a:t>
            </a:r>
          </a:p>
          <a:p>
            <a:pPr marL="457200" indent="-4572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Program</a:t>
            </a:r>
          </a:p>
          <a:p>
            <a:r>
              <a:rPr lang="en-US" sz="2800" dirty="0">
                <a:latin typeface="Times New Roman" panose="02020603050405020304" pitchFamily="18" charset="0"/>
                <a:cs typeface="Times New Roman" panose="02020603050405020304" pitchFamily="18" charset="0"/>
              </a:rPr>
              <a:t>int </a:t>
            </a:r>
            <a:r>
              <a:rPr lang="en-US" sz="2800" dirty="0" err="1">
                <a:latin typeface="Times New Roman" panose="02020603050405020304" pitchFamily="18" charset="0"/>
                <a:cs typeface="Times New Roman" panose="02020603050405020304" pitchFamily="18" charset="0"/>
              </a:rPr>
              <a:t>ledPin</a:t>
            </a:r>
            <a:r>
              <a:rPr lang="en-US" sz="2800" dirty="0">
                <a:latin typeface="Times New Roman" panose="02020603050405020304" pitchFamily="18" charset="0"/>
                <a:cs typeface="Times New Roman" panose="02020603050405020304" pitchFamily="18" charset="0"/>
              </a:rPr>
              <a:t> = 3;</a:t>
            </a:r>
          </a:p>
          <a:p>
            <a:r>
              <a:rPr lang="en-US" sz="2800" dirty="0">
                <a:latin typeface="Times New Roman" panose="02020603050405020304" pitchFamily="18" charset="0"/>
                <a:cs typeface="Times New Roman" panose="02020603050405020304" pitchFamily="18" charset="0"/>
              </a:rPr>
              <a:t>void setup() {</a:t>
            </a:r>
          </a:p>
          <a:p>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pinMode</a:t>
            </a: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ledPin</a:t>
            </a:r>
            <a:r>
              <a:rPr lang="en-US" sz="2800" dirty="0">
                <a:latin typeface="Times New Roman" panose="02020603050405020304" pitchFamily="18" charset="0"/>
                <a:cs typeface="Times New Roman" panose="02020603050405020304" pitchFamily="18" charset="0"/>
              </a:rPr>
              <a:t>, OUTPUT);</a:t>
            </a: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a:t>
            </a: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void loop() {</a:t>
            </a: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analogWrite</a:t>
            </a: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ledPin</a:t>
            </a:r>
            <a:r>
              <a:rPr lang="en-US" sz="2800" dirty="0">
                <a:latin typeface="Times New Roman" panose="02020603050405020304" pitchFamily="18" charset="0"/>
                <a:cs typeface="Times New Roman" panose="02020603050405020304" pitchFamily="18" charset="0"/>
              </a:rPr>
              <a:t>, 0);//0% Duty Cycle</a:t>
            </a:r>
          </a:p>
          <a:p>
            <a:r>
              <a:rPr lang="en-US" sz="2800" dirty="0">
                <a:latin typeface="Times New Roman" panose="02020603050405020304" pitchFamily="18" charset="0"/>
                <a:cs typeface="Times New Roman" panose="02020603050405020304" pitchFamily="18" charset="0"/>
              </a:rPr>
              <a:t>  delay(1000);</a:t>
            </a:r>
          </a:p>
          <a:p>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analogWrite</a:t>
            </a: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ledPin</a:t>
            </a:r>
            <a:r>
              <a:rPr lang="en-US" sz="2800" dirty="0">
                <a:latin typeface="Times New Roman" panose="02020603050405020304" pitchFamily="18" charset="0"/>
                <a:cs typeface="Times New Roman" panose="02020603050405020304" pitchFamily="18" charset="0"/>
              </a:rPr>
              <a:t>, 128);//Close to 50% Duty Cycle</a:t>
            </a:r>
          </a:p>
          <a:p>
            <a:r>
              <a:rPr lang="en-US" sz="2800" dirty="0">
                <a:latin typeface="Times New Roman" panose="02020603050405020304" pitchFamily="18" charset="0"/>
                <a:cs typeface="Times New Roman" panose="02020603050405020304" pitchFamily="18" charset="0"/>
              </a:rPr>
              <a:t>  delay(1000);</a:t>
            </a:r>
          </a:p>
          <a:p>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analogWrite</a:t>
            </a: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ledPin</a:t>
            </a:r>
            <a:r>
              <a:rPr lang="en-US" sz="2800" dirty="0">
                <a:latin typeface="Times New Roman" panose="02020603050405020304" pitchFamily="18" charset="0"/>
                <a:cs typeface="Times New Roman" panose="02020603050405020304" pitchFamily="18" charset="0"/>
              </a:rPr>
              <a:t>, 255);//100% Duty Cycle</a:t>
            </a:r>
          </a:p>
          <a:p>
            <a:r>
              <a:rPr lang="en-US" sz="2800" dirty="0">
                <a:latin typeface="Times New Roman" panose="02020603050405020304" pitchFamily="18" charset="0"/>
                <a:cs typeface="Times New Roman" panose="02020603050405020304" pitchFamily="18" charset="0"/>
              </a:rPr>
              <a:t>  delay(1000);</a:t>
            </a: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a:t>
            </a:r>
          </a:p>
          <a:p>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35705" y="114300"/>
            <a:ext cx="4416595"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Serial Monitor </a:t>
            </a:r>
            <a:endParaRPr lang="en-US" sz="5400" b="0" cap="none" spc="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3" name="TextBox 2"/>
          <p:cNvSpPr txBox="1"/>
          <p:nvPr/>
        </p:nvSpPr>
        <p:spPr>
          <a:xfrm>
            <a:off x="762000" y="1181100"/>
            <a:ext cx="16764000" cy="10002738"/>
          </a:xfrm>
          <a:prstGeom prst="rect">
            <a:avLst/>
          </a:prstGeom>
          <a:noFill/>
        </p:spPr>
        <p:txBody>
          <a:bodyPr wrap="square" rtlCol="0">
            <a:spAutoFit/>
          </a:bodyPr>
          <a:lstStyle/>
          <a:p>
            <a:pPr marL="457200" indent="-457200" algn="just">
              <a:buFont typeface="Arial" panose="020B0604020202020204" pitchFamily="34" charset="0"/>
              <a:buChar char="•"/>
            </a:pPr>
            <a:r>
              <a:rPr lang="en-GB" sz="2800" dirty="0">
                <a:latin typeface="Times New Roman" panose="02020603050405020304" pitchFamily="18" charset="0"/>
                <a:cs typeface="Times New Roman" panose="02020603050405020304" pitchFamily="18" charset="0"/>
              </a:rPr>
              <a:t>The </a:t>
            </a:r>
            <a:r>
              <a:rPr lang="en-GB" sz="2800" b="1" dirty="0">
                <a:latin typeface="Times New Roman" panose="02020603050405020304" pitchFamily="18" charset="0"/>
                <a:cs typeface="Times New Roman" panose="02020603050405020304" pitchFamily="18" charset="0"/>
              </a:rPr>
              <a:t>Serial Monitor</a:t>
            </a:r>
            <a:r>
              <a:rPr lang="en-GB" sz="2800" dirty="0">
                <a:latin typeface="Times New Roman" panose="02020603050405020304" pitchFamily="18" charset="0"/>
                <a:cs typeface="Times New Roman" panose="02020603050405020304" pitchFamily="18" charset="0"/>
              </a:rPr>
              <a:t> is a built-in feature in the Arduino IDE that allows you to send and receive data between your Arduino board and the computer. It's a useful tool for debugging, viewing output from your program, or sending data to the Arduino for control.</a:t>
            </a:r>
          </a:p>
          <a:p>
            <a:pPr algn="just"/>
            <a:endParaRPr lang="en-GB" sz="28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GB" sz="2800" dirty="0">
                <a:latin typeface="Times New Roman" panose="02020603050405020304" pitchFamily="18" charset="0"/>
                <a:cs typeface="Times New Roman" panose="02020603050405020304" pitchFamily="18" charset="0"/>
              </a:rPr>
              <a:t>When you use the </a:t>
            </a:r>
            <a:r>
              <a:rPr lang="en-GB" sz="2800" b="1" dirty="0">
                <a:latin typeface="Times New Roman" panose="02020603050405020304" pitchFamily="18" charset="0"/>
                <a:cs typeface="Times New Roman" panose="02020603050405020304" pitchFamily="18" charset="0"/>
              </a:rPr>
              <a:t>Serial Monitor</a:t>
            </a:r>
            <a:r>
              <a:rPr lang="en-GB" sz="2800" dirty="0">
                <a:latin typeface="Times New Roman" panose="02020603050405020304" pitchFamily="18" charset="0"/>
                <a:cs typeface="Times New Roman" panose="02020603050405020304" pitchFamily="18" charset="0"/>
              </a:rPr>
              <a:t>, your Arduino can print text or variables for display, or you can send commands to the board from the computer.</a:t>
            </a:r>
          </a:p>
          <a:p>
            <a:pPr marL="457200" indent="-457200" algn="just">
              <a:buFont typeface="Arial" panose="020B0604020202020204" pitchFamily="34" charset="0"/>
              <a:buChar char="•"/>
            </a:pPr>
            <a:r>
              <a:rPr lang="en-GB" sz="2800" dirty="0">
                <a:latin typeface="Times New Roman" panose="02020603050405020304" pitchFamily="18" charset="0"/>
                <a:cs typeface="Times New Roman" panose="02020603050405020304" pitchFamily="18" charset="0"/>
              </a:rPr>
              <a:t>Some commonly used methods of Serial Monitor are as below:</a:t>
            </a:r>
          </a:p>
          <a:p>
            <a:pPr algn="just"/>
            <a:endParaRPr lang="en-GB" sz="28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GB" sz="3200" b="1" dirty="0" err="1">
                <a:latin typeface="Times New Roman" panose="02020603050405020304" pitchFamily="18" charset="0"/>
                <a:cs typeface="Times New Roman" panose="02020603050405020304" pitchFamily="18" charset="0"/>
              </a:rPr>
              <a:t>Serial.begin</a:t>
            </a:r>
            <a:r>
              <a:rPr lang="en-GB" sz="3200" b="1" dirty="0">
                <a:latin typeface="Times New Roman" panose="02020603050405020304" pitchFamily="18" charset="0"/>
                <a:cs typeface="Times New Roman" panose="02020603050405020304" pitchFamily="18" charset="0"/>
              </a:rPr>
              <a:t>(speed)</a:t>
            </a:r>
          </a:p>
          <a:p>
            <a:pPr algn="just"/>
            <a:endParaRPr lang="en-GB" sz="28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GB" sz="2800" dirty="0">
                <a:latin typeface="Times New Roman" panose="02020603050405020304" pitchFamily="18" charset="0"/>
                <a:cs typeface="Times New Roman" panose="02020603050405020304" pitchFamily="18" charset="0"/>
              </a:rPr>
              <a:t>Initializes serial communication at a specified baud rate (speed).</a:t>
            </a:r>
          </a:p>
          <a:p>
            <a:pPr marL="457200" indent="-457200" algn="just">
              <a:buFont typeface="Arial" panose="020B0604020202020204" pitchFamily="34" charset="0"/>
              <a:buChar char="•"/>
            </a:pPr>
            <a:r>
              <a:rPr lang="en-GB" sz="2800" dirty="0">
                <a:latin typeface="Times New Roman" panose="02020603050405020304" pitchFamily="18" charset="0"/>
                <a:cs typeface="Times New Roman" panose="02020603050405020304" pitchFamily="18" charset="0"/>
              </a:rPr>
              <a:t>Example: </a:t>
            </a:r>
            <a:r>
              <a:rPr lang="en-GB" sz="2800" dirty="0" err="1">
                <a:latin typeface="Times New Roman" panose="02020603050405020304" pitchFamily="18" charset="0"/>
                <a:cs typeface="Times New Roman" panose="02020603050405020304" pitchFamily="18" charset="0"/>
              </a:rPr>
              <a:t>Serial.begin</a:t>
            </a:r>
            <a:r>
              <a:rPr lang="en-GB" sz="2800" dirty="0">
                <a:latin typeface="Times New Roman" panose="02020603050405020304" pitchFamily="18" charset="0"/>
                <a:cs typeface="Times New Roman" panose="02020603050405020304" pitchFamily="18" charset="0"/>
              </a:rPr>
              <a:t>(9600); (9600 baud is commonly used; baud rates like 115200, 19200, etc are also available).</a:t>
            </a:r>
          </a:p>
          <a:p>
            <a:pPr marL="457200" indent="-457200" algn="just">
              <a:buFont typeface="Arial" panose="020B0604020202020204" pitchFamily="34" charset="0"/>
              <a:buChar char="•"/>
            </a:pPr>
            <a:r>
              <a:rPr lang="en-GB" sz="2800" dirty="0">
                <a:latin typeface="Times New Roman" panose="02020603050405020304" pitchFamily="18" charset="0"/>
                <a:cs typeface="Times New Roman" panose="02020603050405020304" pitchFamily="18" charset="0"/>
              </a:rPr>
              <a:t>This command has to be used at the void setup(){} part.</a:t>
            </a:r>
          </a:p>
          <a:p>
            <a:pPr marL="457200" indent="-457200" algn="just">
              <a:buFont typeface="Arial" panose="020B0604020202020204" pitchFamily="34" charset="0"/>
              <a:buChar char="•"/>
            </a:pPr>
            <a:r>
              <a:rPr lang="en-GB" sz="2800" b="1" dirty="0">
                <a:latin typeface="Times New Roman" panose="02020603050405020304" pitchFamily="18" charset="0"/>
                <a:cs typeface="Times New Roman" panose="02020603050405020304" pitchFamily="18" charset="0"/>
              </a:rPr>
              <a:t>Baud rate =</a:t>
            </a:r>
            <a:r>
              <a:rPr lang="en-GB" sz="2800" dirty="0">
                <a:latin typeface="Times New Roman" panose="02020603050405020304" pitchFamily="18" charset="0"/>
                <a:cs typeface="Times New Roman" panose="02020603050405020304" pitchFamily="18" charset="0"/>
              </a:rPr>
              <a:t> Number of symbols transmitted per second.</a:t>
            </a:r>
          </a:p>
          <a:p>
            <a:pPr marL="457200" indent="-457200" algn="just">
              <a:buFont typeface="Arial" panose="020B0604020202020204" pitchFamily="34" charset="0"/>
              <a:buChar char="•"/>
            </a:pPr>
            <a:r>
              <a:rPr lang="en-GB" sz="2800" b="1" dirty="0">
                <a:latin typeface="Times New Roman" panose="02020603050405020304" pitchFamily="18" charset="0"/>
                <a:cs typeface="Times New Roman" panose="02020603050405020304" pitchFamily="18" charset="0"/>
              </a:rPr>
              <a:t>Bit rate = </a:t>
            </a:r>
            <a:r>
              <a:rPr lang="en-GB" sz="2800" dirty="0">
                <a:latin typeface="Times New Roman" panose="02020603050405020304" pitchFamily="18" charset="0"/>
                <a:cs typeface="Times New Roman" panose="02020603050405020304" pitchFamily="18" charset="0"/>
              </a:rPr>
              <a:t>Number of bits transmitted per second</a:t>
            </a:r>
          </a:p>
          <a:p>
            <a:pPr algn="just"/>
            <a:endParaRPr lang="en-GB" sz="28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GB" sz="2800" dirty="0">
                <a:latin typeface="Times New Roman" panose="02020603050405020304" pitchFamily="18" charset="0"/>
                <a:cs typeface="Times New Roman" panose="02020603050405020304" pitchFamily="18" charset="0"/>
              </a:rPr>
              <a:t>For example: If a system uses 4 bits per symbol (for example, in quadrature amplitude modulation (QAM)), and the baud rate is 9600, the bit rate would be 9600 * 4 = 38400 bps (or 38.4 kbps).</a:t>
            </a:r>
          </a:p>
          <a:p>
            <a:pPr algn="just"/>
            <a:endParaRPr lang="en-GB" sz="2800" dirty="0">
              <a:latin typeface="Times New Roman" panose="02020603050405020304" pitchFamily="18" charset="0"/>
              <a:cs typeface="Times New Roman" panose="02020603050405020304" pitchFamily="18" charset="0"/>
            </a:endParaRPr>
          </a:p>
          <a:p>
            <a:pPr algn="just"/>
            <a:endParaRPr lang="en-GB" sz="28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endParaRPr lang="en-GB" sz="2800" dirty="0">
              <a:latin typeface="Times New Roman" panose="02020603050405020304" pitchFamily="18" charset="0"/>
              <a:cs typeface="Times New Roman" panose="02020603050405020304" pitchFamily="18" charset="0"/>
            </a:endParaRPr>
          </a:p>
          <a:p>
            <a:pPr algn="just"/>
            <a:endParaRPr lang="en-GB"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14300"/>
            <a:ext cx="17068800" cy="12834283"/>
          </a:xfrm>
          <a:prstGeom prst="rect">
            <a:avLst/>
          </a:prstGeom>
          <a:noFill/>
        </p:spPr>
        <p:txBody>
          <a:bodyPr wrap="square" rtlCol="0">
            <a:spAutoFit/>
          </a:bodyPr>
          <a:lstStyle/>
          <a:p>
            <a:pPr marL="457200" indent="-457200">
              <a:buFont typeface="Arial" panose="020B0604020202020204" pitchFamily="34" charset="0"/>
              <a:buChar char="•"/>
            </a:pPr>
            <a:endParaRPr lang="en-GB" sz="3200" b="1"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GB" sz="3200" b="1"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GB" sz="3200" b="1" dirty="0" err="1">
                <a:latin typeface="Times New Roman" panose="02020603050405020304" pitchFamily="18" charset="0"/>
                <a:cs typeface="Times New Roman" panose="02020603050405020304" pitchFamily="18" charset="0"/>
              </a:rPr>
              <a:t>Serial.print</a:t>
            </a:r>
            <a:r>
              <a:rPr lang="en-GB" sz="3200" b="1" dirty="0">
                <a:latin typeface="Times New Roman" panose="02020603050405020304" pitchFamily="18" charset="0"/>
                <a:cs typeface="Times New Roman" panose="02020603050405020304" pitchFamily="18" charset="0"/>
              </a:rPr>
              <a:t>(value) </a:t>
            </a:r>
            <a:r>
              <a:rPr lang="en-GB" sz="2800" dirty="0">
                <a:latin typeface="Times New Roman" panose="02020603050405020304" pitchFamily="18" charset="0"/>
                <a:cs typeface="Times New Roman" panose="02020603050405020304" pitchFamily="18" charset="0"/>
              </a:rPr>
              <a:t>		</a:t>
            </a:r>
          </a:p>
          <a:p>
            <a:endParaRPr lang="en-GB" sz="2800" dirty="0">
              <a:latin typeface="Times New Roman" panose="02020603050405020304" pitchFamily="18" charset="0"/>
              <a:cs typeface="Times New Roman" panose="02020603050405020304" pitchFamily="18" charset="0"/>
            </a:endParaRPr>
          </a:p>
          <a:p>
            <a:r>
              <a:rPr lang="en-GB" sz="2800" dirty="0">
                <a:latin typeface="Times New Roman" panose="02020603050405020304" pitchFamily="18" charset="0"/>
                <a:cs typeface="Times New Roman" panose="02020603050405020304" pitchFamily="18" charset="0"/>
              </a:rPr>
              <a:t>		Sends data (text, numbers, etc.) to the Serial Monitor without a newline.</a:t>
            </a:r>
          </a:p>
          <a:p>
            <a:r>
              <a:rPr lang="en-GB" sz="2800" dirty="0">
                <a:latin typeface="Times New Roman" panose="02020603050405020304" pitchFamily="18" charset="0"/>
                <a:cs typeface="Times New Roman" panose="02020603050405020304" pitchFamily="18" charset="0"/>
              </a:rPr>
              <a:t>		Example: </a:t>
            </a:r>
            <a:r>
              <a:rPr lang="en-GB" sz="2800" dirty="0" err="1">
                <a:latin typeface="Times New Roman" panose="02020603050405020304" pitchFamily="18" charset="0"/>
                <a:cs typeface="Times New Roman" panose="02020603050405020304" pitchFamily="18" charset="0"/>
              </a:rPr>
              <a:t>Serial.print</a:t>
            </a:r>
            <a:r>
              <a:rPr lang="en-GB" sz="2800" dirty="0">
                <a:latin typeface="Times New Roman" panose="02020603050405020304" pitchFamily="18" charset="0"/>
                <a:cs typeface="Times New Roman" panose="02020603050405020304" pitchFamily="18" charset="0"/>
              </a:rPr>
              <a:t>("Hello"); (prints Hello without a line break).</a:t>
            </a:r>
          </a:p>
          <a:p>
            <a:endParaRPr lang="en-GB" sz="2800" b="1"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GB" sz="3200" b="1" dirty="0" err="1">
                <a:latin typeface="Times New Roman" panose="02020603050405020304" pitchFamily="18" charset="0"/>
                <a:cs typeface="Times New Roman" panose="02020603050405020304" pitchFamily="18" charset="0"/>
              </a:rPr>
              <a:t>Serial.println</a:t>
            </a:r>
            <a:r>
              <a:rPr lang="en-GB" sz="3200" b="1" dirty="0">
                <a:latin typeface="Times New Roman" panose="02020603050405020304" pitchFamily="18" charset="0"/>
                <a:cs typeface="Times New Roman" panose="02020603050405020304" pitchFamily="18" charset="0"/>
              </a:rPr>
              <a:t>(value) </a:t>
            </a:r>
            <a:r>
              <a:rPr lang="en-GB" sz="2800" dirty="0">
                <a:latin typeface="Times New Roman" panose="02020603050405020304" pitchFamily="18" charset="0"/>
                <a:cs typeface="Times New Roman" panose="02020603050405020304" pitchFamily="18" charset="0"/>
              </a:rPr>
              <a:t>		</a:t>
            </a:r>
          </a:p>
          <a:p>
            <a:endParaRPr lang="en-GB" sz="2800" dirty="0">
              <a:latin typeface="Times New Roman" panose="02020603050405020304" pitchFamily="18" charset="0"/>
              <a:cs typeface="Times New Roman" panose="02020603050405020304" pitchFamily="18" charset="0"/>
            </a:endParaRPr>
          </a:p>
          <a:p>
            <a:r>
              <a:rPr lang="en-GB" sz="2800" dirty="0">
                <a:latin typeface="Times New Roman" panose="02020603050405020304" pitchFamily="18" charset="0"/>
                <a:cs typeface="Times New Roman" panose="02020603050405020304" pitchFamily="18" charset="0"/>
              </a:rPr>
              <a:t>		Sends data followed by a newline character, moving to the next line.</a:t>
            </a:r>
          </a:p>
          <a:p>
            <a:r>
              <a:rPr lang="en-GB" sz="2800" dirty="0">
                <a:latin typeface="Times New Roman" panose="02020603050405020304" pitchFamily="18" charset="0"/>
                <a:cs typeface="Times New Roman" panose="02020603050405020304" pitchFamily="18" charset="0"/>
              </a:rPr>
              <a:t>		Example: </a:t>
            </a:r>
            <a:r>
              <a:rPr lang="en-GB" sz="2800" dirty="0" err="1">
                <a:latin typeface="Times New Roman" panose="02020603050405020304" pitchFamily="18" charset="0"/>
                <a:cs typeface="Times New Roman" panose="02020603050405020304" pitchFamily="18" charset="0"/>
              </a:rPr>
              <a:t>Serial.println</a:t>
            </a:r>
            <a:r>
              <a:rPr lang="en-GB" sz="2800" dirty="0">
                <a:latin typeface="Times New Roman" panose="02020603050405020304" pitchFamily="18" charset="0"/>
                <a:cs typeface="Times New Roman" panose="02020603050405020304" pitchFamily="18" charset="0"/>
              </a:rPr>
              <a:t>("Hello"); (prints Hello and moves to a new line).</a:t>
            </a:r>
          </a:p>
          <a:p>
            <a:pPr lvl="2"/>
            <a:endParaRPr lang="en-GB"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GB" sz="3200" b="1" dirty="0" err="1">
                <a:latin typeface="Times New Roman" panose="02020603050405020304" pitchFamily="18" charset="0"/>
                <a:cs typeface="Times New Roman" panose="02020603050405020304" pitchFamily="18" charset="0"/>
              </a:rPr>
              <a:t>Serial.available</a:t>
            </a:r>
            <a:r>
              <a:rPr lang="en-GB" sz="3200" b="1" dirty="0">
                <a:latin typeface="Times New Roman" panose="02020603050405020304" pitchFamily="18" charset="0"/>
                <a:cs typeface="Times New Roman" panose="02020603050405020304" pitchFamily="18" charset="0"/>
              </a:rPr>
              <a:t>()</a:t>
            </a:r>
          </a:p>
          <a:p>
            <a:endParaRPr lang="en-GB" sz="3200" b="1" dirty="0">
              <a:latin typeface="Times New Roman" panose="02020603050405020304" pitchFamily="18" charset="0"/>
              <a:cs typeface="Times New Roman" panose="02020603050405020304" pitchFamily="18" charset="0"/>
            </a:endParaRPr>
          </a:p>
          <a:p>
            <a:r>
              <a:rPr lang="en-GB" sz="3200" b="1" dirty="0">
                <a:latin typeface="Times New Roman" panose="02020603050405020304" pitchFamily="18" charset="0"/>
                <a:cs typeface="Times New Roman" panose="02020603050405020304" pitchFamily="18" charset="0"/>
              </a:rPr>
              <a:t>		</a:t>
            </a:r>
            <a:r>
              <a:rPr lang="en-GB" sz="2800" dirty="0">
                <a:latin typeface="Times New Roman" panose="02020603050405020304" pitchFamily="18" charset="0"/>
                <a:cs typeface="Times New Roman" panose="02020603050405020304" pitchFamily="18" charset="0"/>
              </a:rPr>
              <a:t>Returns the number of bytes available to read from the Serial buffer (0 if nothing is present to be read).</a:t>
            </a:r>
          </a:p>
          <a:p>
            <a:r>
              <a:rPr lang="en-GB" sz="2800" dirty="0">
                <a:latin typeface="Times New Roman" panose="02020603050405020304" pitchFamily="18" charset="0"/>
                <a:cs typeface="Times New Roman" panose="02020603050405020304" pitchFamily="18" charset="0"/>
              </a:rPr>
              <a:t>		Example: if (</a:t>
            </a:r>
            <a:r>
              <a:rPr lang="en-GB" sz="2800" dirty="0" err="1">
                <a:latin typeface="Times New Roman" panose="02020603050405020304" pitchFamily="18" charset="0"/>
                <a:cs typeface="Times New Roman" panose="02020603050405020304" pitchFamily="18" charset="0"/>
              </a:rPr>
              <a:t>Serial.available</a:t>
            </a:r>
            <a:r>
              <a:rPr lang="en-GB" sz="2800" dirty="0">
                <a:latin typeface="Times New Roman" panose="02020603050405020304" pitchFamily="18" charset="0"/>
                <a:cs typeface="Times New Roman" panose="02020603050405020304" pitchFamily="18" charset="0"/>
              </a:rPr>
              <a:t>() &gt; 0) (checks if data is available to be read).</a:t>
            </a:r>
          </a:p>
          <a:p>
            <a:pPr algn="just"/>
            <a:endParaRPr lang="en-GB" sz="32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GB" sz="3200" b="1" dirty="0" err="1">
                <a:latin typeface="Times New Roman" panose="02020603050405020304" pitchFamily="18" charset="0"/>
                <a:cs typeface="Times New Roman" panose="02020603050405020304" pitchFamily="18" charset="0"/>
              </a:rPr>
              <a:t>Serial.readStringUntil</a:t>
            </a:r>
            <a:r>
              <a:rPr lang="en-GB" sz="3200" b="1" dirty="0">
                <a:latin typeface="Times New Roman" panose="02020603050405020304" pitchFamily="18" charset="0"/>
                <a:cs typeface="Times New Roman" panose="02020603050405020304" pitchFamily="18" charset="0"/>
              </a:rPr>
              <a:t>()</a:t>
            </a:r>
          </a:p>
          <a:p>
            <a:pPr algn="just"/>
            <a:endParaRPr lang="en-GB" sz="3200" b="1" dirty="0">
              <a:latin typeface="Times New Roman" panose="02020603050405020304" pitchFamily="18" charset="0"/>
              <a:cs typeface="Times New Roman" panose="02020603050405020304" pitchFamily="18" charset="0"/>
            </a:endParaRPr>
          </a:p>
          <a:p>
            <a:pPr algn="just"/>
            <a:r>
              <a:rPr lang="en-GB" sz="2800" dirty="0">
                <a:latin typeface="Times New Roman" panose="02020603050405020304" pitchFamily="18" charset="0"/>
                <a:cs typeface="Times New Roman" panose="02020603050405020304" pitchFamily="18" charset="0"/>
              </a:rPr>
              <a:t>		The </a:t>
            </a:r>
            <a:r>
              <a:rPr lang="en-GB" sz="2800" dirty="0" err="1">
                <a:latin typeface="Times New Roman" panose="02020603050405020304" pitchFamily="18" charset="0"/>
                <a:cs typeface="Times New Roman" panose="02020603050405020304" pitchFamily="18" charset="0"/>
              </a:rPr>
              <a:t>Serial.readStringUntil</a:t>
            </a:r>
            <a:r>
              <a:rPr lang="en-GB" sz="2800" dirty="0">
                <a:latin typeface="Times New Roman" panose="02020603050405020304" pitchFamily="18" charset="0"/>
                <a:cs typeface="Times New Roman" panose="02020603050405020304" pitchFamily="18" charset="0"/>
              </a:rPr>
              <a:t>() method in Arduino is used to read a sequence of characters from the serial buffer 		until a specified termination character is obtained. It returns the received data as	a String object.</a:t>
            </a:r>
          </a:p>
          <a:p>
            <a:endParaRPr lang="en-GB" sz="2800" dirty="0">
              <a:latin typeface="Times New Roman" panose="02020603050405020304" pitchFamily="18" charset="0"/>
              <a:cs typeface="Times New Roman" panose="02020603050405020304" pitchFamily="18" charset="0"/>
            </a:endParaRPr>
          </a:p>
          <a:p>
            <a:endParaRPr lang="en-GB" sz="2800" dirty="0">
              <a:latin typeface="Times New Roman" panose="02020603050405020304" pitchFamily="18" charset="0"/>
              <a:cs typeface="Times New Roman" panose="02020603050405020304" pitchFamily="18" charset="0"/>
            </a:endParaRPr>
          </a:p>
          <a:p>
            <a:endParaRPr lang="en-GB" sz="2800" dirty="0">
              <a:latin typeface="Times New Roman" panose="02020603050405020304" pitchFamily="18" charset="0"/>
              <a:cs typeface="Times New Roman" panose="02020603050405020304" pitchFamily="18" charset="0"/>
            </a:endParaRPr>
          </a:p>
          <a:p>
            <a:endParaRPr lang="en-GB" sz="2800" dirty="0">
              <a:latin typeface="Times New Roman" panose="02020603050405020304" pitchFamily="18" charset="0"/>
              <a:cs typeface="Times New Roman" panose="02020603050405020304" pitchFamily="18" charset="0"/>
            </a:endParaRPr>
          </a:p>
          <a:p>
            <a:pPr lvl="2"/>
            <a:endParaRPr lang="en-GB" sz="2800" dirty="0">
              <a:latin typeface="Times New Roman" panose="02020603050405020304" pitchFamily="18" charset="0"/>
              <a:cs typeface="Times New Roman" panose="02020603050405020304" pitchFamily="18" charset="0"/>
            </a:endParaRPr>
          </a:p>
          <a:p>
            <a:pPr lvl="2"/>
            <a:endParaRPr lang="en-GB"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5842" y="419100"/>
            <a:ext cx="16306800" cy="9202519"/>
          </a:xfrm>
          <a:prstGeom prst="rect">
            <a:avLst/>
          </a:prstGeom>
          <a:noFill/>
        </p:spPr>
        <p:txBody>
          <a:bodyPr wrap="square" rtlCol="0">
            <a:spAutoFit/>
          </a:bodyPr>
          <a:lstStyle/>
          <a:p>
            <a:pPr algn="just"/>
            <a:endParaRPr lang="en-GB" sz="32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GB" sz="3200" b="1" dirty="0" err="1">
                <a:latin typeface="Times New Roman" panose="02020603050405020304" pitchFamily="18" charset="0"/>
                <a:cs typeface="Times New Roman" panose="02020603050405020304" pitchFamily="18" charset="0"/>
              </a:rPr>
              <a:t>Serial.parseInt</a:t>
            </a:r>
            <a:r>
              <a:rPr lang="en-GB" sz="3200" b="1" dirty="0">
                <a:latin typeface="Times New Roman" panose="02020603050405020304" pitchFamily="18" charset="0"/>
                <a:cs typeface="Times New Roman" panose="02020603050405020304" pitchFamily="18" charset="0"/>
              </a:rPr>
              <a:t>()</a:t>
            </a:r>
          </a:p>
          <a:p>
            <a:endParaRPr lang="en-GB" sz="2800" b="1" dirty="0">
              <a:latin typeface="Times New Roman" panose="02020603050405020304" pitchFamily="18" charset="0"/>
              <a:cs typeface="Times New Roman" panose="02020603050405020304" pitchFamily="18" charset="0"/>
            </a:endParaRPr>
          </a:p>
          <a:p>
            <a:pPr algn="just"/>
            <a:r>
              <a:rPr lang="en-GB" sz="2800" dirty="0">
                <a:latin typeface="Times New Roman" panose="02020603050405020304" pitchFamily="18" charset="0"/>
                <a:cs typeface="Times New Roman" panose="02020603050405020304" pitchFamily="18" charset="0"/>
              </a:rPr>
              <a:t>		Reads the next integer from the Serial buffer. Stops reading when a non-numeric character or timeout is 			encountered			      </a:t>
            </a:r>
          </a:p>
          <a:p>
            <a:pPr algn="just"/>
            <a:r>
              <a:rPr lang="en-GB" sz="2800" dirty="0">
                <a:latin typeface="Times New Roman" panose="02020603050405020304" pitchFamily="18" charset="0"/>
                <a:cs typeface="Times New Roman" panose="02020603050405020304" pitchFamily="18" charset="0"/>
              </a:rPr>
              <a:t>		Example: int value = </a:t>
            </a:r>
            <a:r>
              <a:rPr lang="en-GB" sz="2800" dirty="0" err="1">
                <a:latin typeface="Times New Roman" panose="02020603050405020304" pitchFamily="18" charset="0"/>
                <a:cs typeface="Times New Roman" panose="02020603050405020304" pitchFamily="18" charset="0"/>
              </a:rPr>
              <a:t>Serial.parseInt</a:t>
            </a:r>
            <a:r>
              <a:rPr lang="en-GB" sz="2800" dirty="0">
                <a:latin typeface="Times New Roman" panose="02020603050405020304" pitchFamily="18" charset="0"/>
                <a:cs typeface="Times New Roman" panose="02020603050405020304" pitchFamily="18" charset="0"/>
              </a:rPr>
              <a:t>(); (reads an integer).</a:t>
            </a:r>
          </a:p>
          <a:p>
            <a:endParaRPr lang="en-GB" sz="24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GB" sz="3200" b="1" dirty="0" err="1">
                <a:latin typeface="Times New Roman" panose="02020603050405020304" pitchFamily="18" charset="0"/>
                <a:cs typeface="Times New Roman" panose="02020603050405020304" pitchFamily="18" charset="0"/>
              </a:rPr>
              <a:t>Serial.parseFloat</a:t>
            </a:r>
            <a:r>
              <a:rPr lang="en-GB" sz="3200" b="1" dirty="0">
                <a:latin typeface="Times New Roman" panose="02020603050405020304" pitchFamily="18" charset="0"/>
                <a:cs typeface="Times New Roman" panose="02020603050405020304" pitchFamily="18" charset="0"/>
              </a:rPr>
              <a:t>()</a:t>
            </a:r>
          </a:p>
          <a:p>
            <a:endParaRPr lang="en-GB" sz="3200" b="1" dirty="0">
              <a:latin typeface="Times New Roman" panose="02020603050405020304" pitchFamily="18" charset="0"/>
              <a:cs typeface="Times New Roman" panose="02020603050405020304" pitchFamily="18" charset="0"/>
            </a:endParaRPr>
          </a:p>
          <a:p>
            <a:r>
              <a:rPr lang="en-GB" sz="2800" dirty="0">
                <a:latin typeface="Times New Roman" panose="02020603050405020304" pitchFamily="18" charset="0"/>
                <a:cs typeface="Times New Roman" panose="02020603050405020304" pitchFamily="18" charset="0"/>
              </a:rPr>
              <a:t>		Reads the next floating-point number from the Serial buffer. Stops reading when a non-numeric character 			or 	timeout is encountered.</a:t>
            </a:r>
          </a:p>
          <a:p>
            <a:r>
              <a:rPr lang="en-GB" sz="2800" dirty="0">
                <a:latin typeface="Times New Roman" panose="02020603050405020304" pitchFamily="18" charset="0"/>
                <a:cs typeface="Times New Roman" panose="02020603050405020304" pitchFamily="18" charset="0"/>
              </a:rPr>
              <a:t>		Example: float value = </a:t>
            </a:r>
            <a:r>
              <a:rPr lang="en-GB" sz="2800" dirty="0" err="1">
                <a:latin typeface="Times New Roman" panose="02020603050405020304" pitchFamily="18" charset="0"/>
                <a:cs typeface="Times New Roman" panose="02020603050405020304" pitchFamily="18" charset="0"/>
              </a:rPr>
              <a:t>Serial.parseFloat</a:t>
            </a:r>
            <a:r>
              <a:rPr lang="en-GB" sz="2800" dirty="0">
                <a:latin typeface="Times New Roman" panose="02020603050405020304" pitchFamily="18" charset="0"/>
                <a:cs typeface="Times New Roman" panose="02020603050405020304" pitchFamily="18" charset="0"/>
              </a:rPr>
              <a:t>(); (reads a float).</a:t>
            </a:r>
          </a:p>
          <a:p>
            <a:pPr algn="just"/>
            <a:endParaRPr lang="en-GB" sz="32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GB" sz="3200" b="1" dirty="0" err="1">
                <a:latin typeface="Times New Roman" panose="02020603050405020304" pitchFamily="18" charset="0"/>
                <a:cs typeface="Times New Roman" panose="02020603050405020304" pitchFamily="18" charset="0"/>
              </a:rPr>
              <a:t>Serial.readString</a:t>
            </a:r>
            <a:r>
              <a:rPr lang="en-GB" sz="3200" b="1" dirty="0">
                <a:latin typeface="Times New Roman" panose="02020603050405020304" pitchFamily="18" charset="0"/>
                <a:cs typeface="Times New Roman" panose="02020603050405020304" pitchFamily="18" charset="0"/>
              </a:rPr>
              <a:t>()</a:t>
            </a:r>
          </a:p>
          <a:p>
            <a:pPr algn="just"/>
            <a:endParaRPr lang="en-GB" sz="3200" b="1" dirty="0">
              <a:latin typeface="Times New Roman" panose="02020603050405020304" pitchFamily="18" charset="0"/>
              <a:cs typeface="Times New Roman" panose="02020603050405020304" pitchFamily="18" charset="0"/>
            </a:endParaRPr>
          </a:p>
          <a:p>
            <a:pPr algn="just"/>
            <a:r>
              <a:rPr lang="en-GB" sz="3200" dirty="0">
                <a:latin typeface="Times New Roman" panose="02020603050405020304" pitchFamily="18" charset="0"/>
                <a:cs typeface="Times New Roman" panose="02020603050405020304" pitchFamily="18" charset="0"/>
              </a:rPr>
              <a:t>		</a:t>
            </a:r>
            <a:r>
              <a:rPr lang="en-GB" sz="2800" dirty="0">
                <a:latin typeface="Times New Roman" panose="02020603050405020304" pitchFamily="18" charset="0"/>
                <a:cs typeface="Times New Roman" panose="02020603050405020304" pitchFamily="18" charset="0"/>
              </a:rPr>
              <a:t>The </a:t>
            </a:r>
            <a:r>
              <a:rPr lang="en-GB" sz="2800" dirty="0" err="1">
                <a:latin typeface="Times New Roman" panose="02020603050405020304" pitchFamily="18" charset="0"/>
                <a:cs typeface="Times New Roman" panose="02020603050405020304" pitchFamily="18" charset="0"/>
              </a:rPr>
              <a:t>Serial.readString</a:t>
            </a:r>
            <a:r>
              <a:rPr lang="en-GB" sz="2800" dirty="0">
                <a:latin typeface="Times New Roman" panose="02020603050405020304" pitchFamily="18" charset="0"/>
                <a:cs typeface="Times New Roman" panose="02020603050405020304" pitchFamily="18" charset="0"/>
              </a:rPr>
              <a:t>() method in Arduino is used to read a sequence of characters from the serial 					buffer until a newline character (\n) or a timeout occurs. It returns the received data as	a String object.</a:t>
            </a:r>
          </a:p>
          <a:p>
            <a:pPr algn="just"/>
            <a:endParaRPr lang="en-GB" sz="2800" dirty="0">
              <a:latin typeface="Times New Roman" panose="02020603050405020304" pitchFamily="18" charset="0"/>
              <a:cs typeface="Times New Roman" panose="02020603050405020304" pitchFamily="18" charset="0"/>
            </a:endParaRPr>
          </a:p>
          <a:p>
            <a:pPr algn="just"/>
            <a:endParaRPr lang="en-GB" sz="2800" dirty="0">
              <a:latin typeface="Times New Roman" panose="02020603050405020304" pitchFamily="18" charset="0"/>
              <a:cs typeface="Times New Roman" panose="02020603050405020304" pitchFamily="18" charset="0"/>
            </a:endParaRPr>
          </a:p>
          <a:p>
            <a:pPr algn="just"/>
            <a:endParaRPr lang="en-US" sz="32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71600" y="190500"/>
            <a:ext cx="15697200" cy="5909310"/>
          </a:xfrm>
          <a:prstGeom prst="rect">
            <a:avLst/>
          </a:prstGeom>
          <a:noFill/>
        </p:spPr>
        <p:txBody>
          <a:bodyPr wrap="square" lIns="91440" tIns="45720" rIns="91440" bIns="45720">
            <a:spAutoFit/>
          </a:bodyPr>
          <a:lstStyle/>
          <a:p>
            <a:endParaRPr lang="en-US" sz="5400" b="0" cap="none" spc="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endParaRPr lang="en-US" sz="5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endParaRPr lang="en-US" sz="5400" b="0" cap="none" spc="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r>
              <a:rPr lang="en-US" sz="5400" b="0" cap="none" spc="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Write a</a:t>
            </a:r>
            <a:r>
              <a:rPr lang="en-US" sz="5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 upgraded version of the previous PWM Led Code that asks the user for an integer input (say 0, 1, 2, 3, 4) and set the brightness of the LED accordingly by assuming suitable steps.</a:t>
            </a:r>
            <a:endParaRPr lang="en-US" sz="5400" b="0" cap="none" spc="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52600" y="3543300"/>
            <a:ext cx="15697200" cy="1754326"/>
          </a:xfrm>
          <a:prstGeom prst="rect">
            <a:avLst/>
          </a:prstGeom>
          <a:noFill/>
        </p:spPr>
        <p:txBody>
          <a:bodyPr wrap="square" lIns="91440" tIns="45720" rIns="91440" bIns="45720">
            <a:spAutoFit/>
          </a:bodyPr>
          <a:lstStyle/>
          <a:p>
            <a:r>
              <a:rPr lang="en-US" sz="5400" b="0" cap="none" spc="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Design a 4 bit binary counter using 4 LEDs (1 second wait time between each state)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58000" y="0"/>
            <a:ext cx="4070345" cy="923330"/>
          </a:xfrm>
          <a:prstGeom prst="rect">
            <a:avLst/>
          </a:prstGeom>
          <a:noFill/>
        </p:spPr>
        <p:txBody>
          <a:bodyPr wrap="none" lIns="91440" tIns="45720" rIns="91440" bIns="45720">
            <a:spAutoFit/>
          </a:bodyPr>
          <a:lstStyle/>
          <a:p>
            <a:pPr algn="ctr"/>
            <a:r>
              <a:rPr lang="en-US" sz="5400" b="0" cap="none" spc="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Potentiometer</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923330"/>
            <a:ext cx="15773399" cy="887253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9600" y="1181100"/>
            <a:ext cx="17068800" cy="7417415"/>
          </a:xfrm>
          <a:prstGeom prst="rect">
            <a:avLst/>
          </a:prstGeom>
          <a:noFill/>
        </p:spPr>
        <p:txBody>
          <a:bodyPr wrap="square" rtlCol="0">
            <a:spAutoFit/>
          </a:bodyPr>
          <a:lstStyle/>
          <a:p>
            <a:pPr algn="just"/>
            <a:r>
              <a:rPr lang="en-GB" sz="2800" b="1" dirty="0">
                <a:latin typeface="Times New Roman" panose="02020603050405020304" pitchFamily="18" charset="0"/>
                <a:cs typeface="Times New Roman" panose="02020603050405020304" pitchFamily="18" charset="0"/>
              </a:rPr>
              <a:t>Potentiometer Overview: </a:t>
            </a:r>
            <a:r>
              <a:rPr lang="en-GB" sz="2800" dirty="0">
                <a:latin typeface="Times New Roman" panose="02020603050405020304" pitchFamily="18" charset="0"/>
                <a:cs typeface="Times New Roman" panose="02020603050405020304" pitchFamily="18" charset="0"/>
              </a:rPr>
              <a:t>A potentiometer is a variable resistor with three terminals. It allows you to control the flow of electrical current by adjusting its resistance, typically used to adjust voltage in a circuit.</a:t>
            </a:r>
          </a:p>
          <a:p>
            <a:pPr algn="just"/>
            <a:endParaRPr lang="en-GB" sz="2800" dirty="0">
              <a:latin typeface="Times New Roman" panose="02020603050405020304" pitchFamily="18" charset="0"/>
              <a:cs typeface="Times New Roman" panose="02020603050405020304" pitchFamily="18" charset="0"/>
            </a:endParaRPr>
          </a:p>
          <a:p>
            <a:pPr algn="just"/>
            <a:r>
              <a:rPr lang="en-GB" sz="2800" b="1" dirty="0">
                <a:latin typeface="Times New Roman" panose="02020603050405020304" pitchFamily="18" charset="0"/>
                <a:cs typeface="Times New Roman" panose="02020603050405020304" pitchFamily="18" charset="0"/>
              </a:rPr>
              <a:t>How It Works: </a:t>
            </a:r>
            <a:r>
              <a:rPr lang="en-GB" sz="2800" dirty="0">
                <a:latin typeface="Times New Roman" panose="02020603050405020304" pitchFamily="18" charset="0"/>
                <a:cs typeface="Times New Roman" panose="02020603050405020304" pitchFamily="18" charset="0"/>
              </a:rPr>
              <a:t>It has two fixed terminals connected to the ends of a resistive track, and a movable wiper that slides along this track. Moving the wiper changes the resistance between the wiper and the terminals, altering the voltage or current.</a:t>
            </a:r>
          </a:p>
          <a:p>
            <a:pPr algn="just"/>
            <a:endParaRPr lang="en-GB" sz="2800" dirty="0">
              <a:latin typeface="Times New Roman" panose="02020603050405020304" pitchFamily="18" charset="0"/>
              <a:cs typeface="Times New Roman" panose="02020603050405020304" pitchFamily="18" charset="0"/>
            </a:endParaRPr>
          </a:p>
          <a:p>
            <a:pPr algn="just"/>
            <a:r>
              <a:rPr lang="en-GB" sz="2800" b="1" dirty="0">
                <a:latin typeface="Times New Roman" panose="02020603050405020304" pitchFamily="18" charset="0"/>
                <a:cs typeface="Times New Roman" panose="02020603050405020304" pitchFamily="18" charset="0"/>
              </a:rPr>
              <a:t>Linear Potentiometer: </a:t>
            </a:r>
            <a:r>
              <a:rPr lang="en-GB" sz="2800" dirty="0">
                <a:latin typeface="Times New Roman" panose="02020603050405020304" pitchFamily="18" charset="0"/>
                <a:cs typeface="Times New Roman" panose="02020603050405020304" pitchFamily="18" charset="0"/>
              </a:rPr>
              <a:t>In a linear potentiometer, the resistance changes in a straight line as the wiper moves from one end to the other. This means the output voltage is directly proportional to the wiper position. </a:t>
            </a:r>
          </a:p>
          <a:p>
            <a:pPr algn="just"/>
            <a:endParaRPr lang="en-GB" sz="2800" dirty="0">
              <a:latin typeface="Times New Roman" panose="02020603050405020304" pitchFamily="18" charset="0"/>
              <a:cs typeface="Times New Roman" panose="02020603050405020304" pitchFamily="18" charset="0"/>
            </a:endParaRPr>
          </a:p>
          <a:p>
            <a:pPr algn="just"/>
            <a:r>
              <a:rPr lang="en-GB" sz="2800" b="1" dirty="0">
                <a:latin typeface="Times New Roman" panose="02020603050405020304" pitchFamily="18" charset="0"/>
                <a:cs typeface="Times New Roman" panose="02020603050405020304" pitchFamily="18" charset="0"/>
              </a:rPr>
              <a:t>Rotary Potentiometer: </a:t>
            </a:r>
            <a:r>
              <a:rPr lang="en-GB" sz="2800" dirty="0">
                <a:latin typeface="Times New Roman" panose="02020603050405020304" pitchFamily="18" charset="0"/>
                <a:cs typeface="Times New Roman" panose="02020603050405020304" pitchFamily="18" charset="0"/>
              </a:rPr>
              <a:t>A rotary potentiometer works by rotating a knob, which moves the wiper along the resistive track. This type of potentiometer is commonly used for volume controls, brightness adjustments, and tuning dials.</a:t>
            </a:r>
          </a:p>
          <a:p>
            <a:pPr algn="just"/>
            <a:endParaRPr lang="en-GB" sz="2800" dirty="0">
              <a:latin typeface="Times New Roman" panose="02020603050405020304" pitchFamily="18" charset="0"/>
              <a:cs typeface="Times New Roman" panose="02020603050405020304" pitchFamily="18" charset="0"/>
            </a:endParaRPr>
          </a:p>
          <a:p>
            <a:pPr algn="just"/>
            <a:r>
              <a:rPr lang="en-GB" sz="2800" b="1" dirty="0">
                <a:latin typeface="Times New Roman" panose="02020603050405020304" pitchFamily="18" charset="0"/>
                <a:cs typeface="Times New Roman" panose="02020603050405020304" pitchFamily="18" charset="0"/>
              </a:rPr>
              <a:t>Applications: </a:t>
            </a:r>
            <a:r>
              <a:rPr lang="en-GB" sz="2800" dirty="0">
                <a:latin typeface="Times New Roman" panose="02020603050405020304" pitchFamily="18" charset="0"/>
                <a:cs typeface="Times New Roman" panose="02020603050405020304" pitchFamily="18" charset="0"/>
              </a:rPr>
              <a:t>lights (for brightness adjustment), and in various sensors for controlling systems like motors or robots.</a:t>
            </a:r>
          </a:p>
          <a:p>
            <a:pPr algn="just"/>
            <a:endParaRPr lang="en-GB" sz="2800" dirty="0">
              <a:latin typeface="Times New Roman" panose="02020603050405020304" pitchFamily="18" charset="0"/>
              <a:cs typeface="Times New Roman" panose="02020603050405020304" pitchFamily="18" charset="0"/>
            </a:endParaRPr>
          </a:p>
          <a:p>
            <a:pPr algn="just"/>
            <a:r>
              <a:rPr lang="en-GB" sz="2800" b="1" dirty="0">
                <a:latin typeface="Times New Roman" panose="02020603050405020304" pitchFamily="18" charset="0"/>
                <a:cs typeface="Times New Roman" panose="02020603050405020304" pitchFamily="18" charset="0"/>
              </a:rPr>
              <a:t>Adjusting Voltage: </a:t>
            </a:r>
            <a:r>
              <a:rPr lang="en-GB" sz="2800" dirty="0">
                <a:latin typeface="Times New Roman" panose="02020603050405020304" pitchFamily="18" charset="0"/>
                <a:cs typeface="Times New Roman" panose="02020603050405020304" pitchFamily="18" charset="0"/>
              </a:rPr>
              <a:t>Potentiometers can provide a variable output voltage based on their position, making them ideal for fine-tuning electronic devices.</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Rectangle 1"/>
          <p:cNvSpPr/>
          <p:nvPr/>
        </p:nvSpPr>
        <p:spPr>
          <a:xfrm>
            <a:off x="5282370" y="-29029"/>
            <a:ext cx="10847457"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Microcontrollers and Microprocessors</a:t>
            </a:r>
          </a:p>
        </p:txBody>
      </p:sp>
      <p:graphicFrame>
        <p:nvGraphicFramePr>
          <p:cNvPr id="3" name="Table 2"/>
          <p:cNvGraphicFramePr>
            <a:graphicFrameLocks noGrp="1"/>
          </p:cNvGraphicFramePr>
          <p:nvPr/>
        </p:nvGraphicFramePr>
        <p:xfrm>
          <a:off x="3962399" y="800101"/>
          <a:ext cx="13487400" cy="9277118"/>
        </p:xfrm>
        <a:graphic>
          <a:graphicData uri="http://schemas.openxmlformats.org/drawingml/2006/table">
            <a:tbl>
              <a:tblPr firstRow="1" bandRow="1">
                <a:tableStyleId>{073A0DAA-6AF3-43AB-8588-CEC1D06C72B9}</a:tableStyleId>
              </a:tblPr>
              <a:tblGrid>
                <a:gridCol w="6743700">
                  <a:extLst>
                    <a:ext uri="{9D8B030D-6E8A-4147-A177-3AD203B41FA5}">
                      <a16:colId xmlns:a16="http://schemas.microsoft.com/office/drawing/2014/main" val="20000"/>
                    </a:ext>
                  </a:extLst>
                </a:gridCol>
                <a:gridCol w="6743700">
                  <a:extLst>
                    <a:ext uri="{9D8B030D-6E8A-4147-A177-3AD203B41FA5}">
                      <a16:colId xmlns:a16="http://schemas.microsoft.com/office/drawing/2014/main" val="20001"/>
                    </a:ext>
                  </a:extLst>
                </a:gridCol>
              </a:tblGrid>
              <a:tr h="476304">
                <a:tc>
                  <a:txBody>
                    <a:bodyPr/>
                    <a:lstStyle/>
                    <a:p>
                      <a:r>
                        <a:rPr lang="en-US" dirty="0">
                          <a:latin typeface="Times New Roman" panose="02020603050405020304" pitchFamily="18" charset="0"/>
                          <a:cs typeface="Times New Roman" panose="02020603050405020304" pitchFamily="18" charset="0"/>
                        </a:rPr>
                        <a:t>Microprocessor</a:t>
                      </a:r>
                    </a:p>
                  </a:txBody>
                  <a:tcPr/>
                </a:tc>
                <a:tc>
                  <a:txBody>
                    <a:bodyPr/>
                    <a:lstStyle/>
                    <a:p>
                      <a:r>
                        <a:rPr lang="en-US" dirty="0">
                          <a:latin typeface="Times New Roman" panose="02020603050405020304" pitchFamily="18" charset="0"/>
                          <a:cs typeface="Times New Roman" panose="02020603050405020304" pitchFamily="18" charset="0"/>
                        </a:rPr>
                        <a:t>Microcontroller</a:t>
                      </a:r>
                    </a:p>
                  </a:txBody>
                  <a:tcPr/>
                </a:tc>
                <a:extLst>
                  <a:ext uri="{0D108BD9-81ED-4DB2-BD59-A6C34878D82A}">
                    <a16:rowId xmlns:a16="http://schemas.microsoft.com/office/drawing/2014/main" val="10000"/>
                  </a:ext>
                </a:extLst>
              </a:tr>
              <a:tr h="1737728">
                <a:tc>
                  <a:txBody>
                    <a:bodyPr/>
                    <a:lstStyle/>
                    <a:p>
                      <a:r>
                        <a:rPr lang="en-US" dirty="0">
                          <a:latin typeface="Times New Roman" panose="02020603050405020304" pitchFamily="18" charset="0"/>
                          <a:cs typeface="Times New Roman" panose="02020603050405020304" pitchFamily="18" charset="0"/>
                        </a:rPr>
                        <a:t>It is a CPU only, it needs to be paired with peripherals like RAM, ROM, and other to form a working system.</a:t>
                      </a:r>
                    </a:p>
                  </a:txBody>
                  <a:tcPr/>
                </a:tc>
                <a:tc>
                  <a:txBody>
                    <a:bodyPr/>
                    <a:lstStyle/>
                    <a:p>
                      <a:r>
                        <a:rPr lang="en-US" dirty="0">
                          <a:latin typeface="Times New Roman" panose="02020603050405020304" pitchFamily="18" charset="0"/>
                          <a:cs typeface="Times New Roman" panose="02020603050405020304" pitchFamily="18" charset="0"/>
                        </a:rPr>
                        <a:t>It  is an integrated unit with CPU, memory (RAM and ROM), peripherals like ADCs, and communication interfaces like UART, I2C.</a:t>
                      </a:r>
                    </a:p>
                  </a:txBody>
                  <a:tcPr/>
                </a:tc>
                <a:extLst>
                  <a:ext uri="{0D108BD9-81ED-4DB2-BD59-A6C34878D82A}">
                    <a16:rowId xmlns:a16="http://schemas.microsoft.com/office/drawing/2014/main" val="10001"/>
                  </a:ext>
                </a:extLst>
              </a:tr>
              <a:tr h="1072215">
                <a:tc>
                  <a:txBody>
                    <a:bodyPr/>
                    <a:lstStyle/>
                    <a:p>
                      <a:r>
                        <a:rPr lang="en-US" dirty="0">
                          <a:latin typeface="Times New Roman" panose="02020603050405020304" pitchFamily="18" charset="0"/>
                          <a:cs typeface="Times New Roman" panose="02020603050405020304" pitchFamily="18" charset="0"/>
                        </a:rPr>
                        <a:t>More complex, capable of running full fledged operating systems and multitasking.</a:t>
                      </a:r>
                    </a:p>
                  </a:txBody>
                  <a:tcPr/>
                </a:tc>
                <a:tc>
                  <a:txBody>
                    <a:bodyPr/>
                    <a:lstStyle/>
                    <a:p>
                      <a:r>
                        <a:rPr lang="en-US" dirty="0">
                          <a:latin typeface="Times New Roman" panose="02020603050405020304" pitchFamily="18" charset="0"/>
                          <a:cs typeface="Times New Roman" panose="02020603050405020304" pitchFamily="18" charset="0"/>
                        </a:rPr>
                        <a:t>Less complex, designed and optimized for specific tasks.</a:t>
                      </a:r>
                    </a:p>
                  </a:txBody>
                  <a:tcPr/>
                </a:tc>
                <a:extLst>
                  <a:ext uri="{0D108BD9-81ED-4DB2-BD59-A6C34878D82A}">
                    <a16:rowId xmlns:a16="http://schemas.microsoft.com/office/drawing/2014/main" val="10002"/>
                  </a:ext>
                </a:extLst>
              </a:tr>
              <a:tr h="1255710">
                <a:tc>
                  <a:txBody>
                    <a:bodyPr/>
                    <a:lstStyle/>
                    <a:p>
                      <a:r>
                        <a:rPr lang="en-US" dirty="0">
                          <a:latin typeface="Times New Roman" panose="02020603050405020304" pitchFamily="18" charset="0"/>
                          <a:cs typeface="Times New Roman" panose="02020603050405020304" pitchFamily="18" charset="0"/>
                        </a:rPr>
                        <a:t>Consumes more power due to high performance and necessity to pair with other vital components.</a:t>
                      </a:r>
                    </a:p>
                  </a:txBody>
                  <a:tcPr/>
                </a:tc>
                <a:tc>
                  <a:txBody>
                    <a:bodyPr/>
                    <a:lstStyle/>
                    <a:p>
                      <a:r>
                        <a:rPr lang="en-US" dirty="0">
                          <a:latin typeface="Times New Roman" panose="02020603050405020304" pitchFamily="18" charset="0"/>
                          <a:cs typeface="Times New Roman" panose="02020603050405020304" pitchFamily="18" charset="0"/>
                        </a:rPr>
                        <a:t>Designed for low power consumption and suitable for battery-operated devices.</a:t>
                      </a:r>
                    </a:p>
                  </a:txBody>
                  <a:tcPr/>
                </a:tc>
                <a:extLst>
                  <a:ext uri="{0D108BD9-81ED-4DB2-BD59-A6C34878D82A}">
                    <a16:rowId xmlns:a16="http://schemas.microsoft.com/office/drawing/2014/main" val="10003"/>
                  </a:ext>
                </a:extLst>
              </a:tr>
              <a:tr h="1255710">
                <a:tc>
                  <a:txBody>
                    <a:bodyPr/>
                    <a:lstStyle/>
                    <a:p>
                      <a:r>
                        <a:rPr lang="en-US" dirty="0">
                          <a:latin typeface="Times New Roman" panose="02020603050405020304" pitchFamily="18" charset="0"/>
                          <a:cs typeface="Times New Roman" panose="02020603050405020304" pitchFamily="18" charset="0"/>
                        </a:rPr>
                        <a:t>High processing power, clock speed in the range of hundreds of MHz to several GHz.</a:t>
                      </a:r>
                    </a:p>
                  </a:txBody>
                  <a:tcPr/>
                </a:tc>
                <a:tc>
                  <a:txBody>
                    <a:bodyPr/>
                    <a:lstStyle/>
                    <a:p>
                      <a:r>
                        <a:rPr lang="en-US" dirty="0">
                          <a:latin typeface="Times New Roman" panose="02020603050405020304" pitchFamily="18" charset="0"/>
                          <a:cs typeface="Times New Roman" panose="02020603050405020304" pitchFamily="18" charset="0"/>
                        </a:rPr>
                        <a:t>Limited processing power, using simple architectures, clock speed in the range of a few </a:t>
                      </a:r>
                      <a:r>
                        <a:rPr lang="en-US" dirty="0" err="1">
                          <a:latin typeface="Times New Roman" panose="02020603050405020304" pitchFamily="18" charset="0"/>
                          <a:cs typeface="Times New Roman" panose="02020603050405020304" pitchFamily="18" charset="0"/>
                        </a:rPr>
                        <a:t>KHz</a:t>
                      </a:r>
                      <a:r>
                        <a:rPr lang="en-US" dirty="0">
                          <a:latin typeface="Times New Roman" panose="02020603050405020304" pitchFamily="18" charset="0"/>
                          <a:cs typeface="Times New Roman" panose="02020603050405020304" pitchFamily="18" charset="0"/>
                        </a:rPr>
                        <a:t> to </a:t>
                      </a:r>
                      <a:r>
                        <a:rPr lang="en-US" dirty="0" err="1">
                          <a:latin typeface="Times New Roman" panose="02020603050405020304" pitchFamily="18" charset="0"/>
                          <a:cs typeface="Times New Roman" panose="02020603050405020304" pitchFamily="18" charset="0"/>
                        </a:rPr>
                        <a:t>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r h="866007">
                <a:tc>
                  <a:txBody>
                    <a:bodyPr/>
                    <a:lstStyle/>
                    <a:p>
                      <a:r>
                        <a:rPr lang="en-US" dirty="0">
                          <a:latin typeface="Times New Roman" panose="02020603050405020304" pitchFamily="18" charset="0"/>
                          <a:cs typeface="Times New Roman" panose="02020603050405020304" pitchFamily="18" charset="0"/>
                        </a:rPr>
                        <a:t>General purpose, can be used for multiple tasks.</a:t>
                      </a:r>
                    </a:p>
                  </a:txBody>
                  <a:tcPr/>
                </a:tc>
                <a:tc>
                  <a:txBody>
                    <a:bodyPr/>
                    <a:lstStyle/>
                    <a:p>
                      <a:r>
                        <a:rPr lang="en-US" dirty="0">
                          <a:latin typeface="Times New Roman" panose="02020603050405020304" pitchFamily="18" charset="0"/>
                          <a:cs typeface="Times New Roman" panose="02020603050405020304" pitchFamily="18" charset="0"/>
                        </a:rPr>
                        <a:t>Used in embedded  systems like appliances, Robotics and IoT.</a:t>
                      </a:r>
                    </a:p>
                  </a:txBody>
                  <a:tcPr/>
                </a:tc>
                <a:extLst>
                  <a:ext uri="{0D108BD9-81ED-4DB2-BD59-A6C34878D82A}">
                    <a16:rowId xmlns:a16="http://schemas.microsoft.com/office/drawing/2014/main" val="10005"/>
                  </a:ext>
                </a:extLst>
              </a:tr>
              <a:tr h="1072215">
                <a:tc>
                  <a:txBody>
                    <a:bodyPr/>
                    <a:lstStyle/>
                    <a:p>
                      <a:r>
                        <a:rPr lang="en-US" dirty="0">
                          <a:latin typeface="Times New Roman" panose="02020603050405020304" pitchFamily="18" charset="0"/>
                          <a:cs typeface="Times New Roman" panose="02020603050405020304" pitchFamily="18" charset="0"/>
                        </a:rPr>
                        <a:t>Runs on full fledged OS.</a:t>
                      </a:r>
                    </a:p>
                  </a:txBody>
                  <a:tcPr/>
                </a:tc>
                <a:tc>
                  <a:txBody>
                    <a:bodyPr/>
                    <a:lstStyle/>
                    <a:p>
                      <a:r>
                        <a:rPr lang="en-US" dirty="0">
                          <a:latin typeface="Times New Roman" panose="02020603050405020304" pitchFamily="18" charset="0"/>
                          <a:cs typeface="Times New Roman" panose="02020603050405020304" pitchFamily="18" charset="0"/>
                        </a:rPr>
                        <a:t>Often runs without OS, or lightweight Real Time Operating System (RTOS).</a:t>
                      </a:r>
                    </a:p>
                  </a:txBody>
                  <a:tcPr/>
                </a:tc>
                <a:extLst>
                  <a:ext uri="{0D108BD9-81ED-4DB2-BD59-A6C34878D82A}">
                    <a16:rowId xmlns:a16="http://schemas.microsoft.com/office/drawing/2014/main" val="10006"/>
                  </a:ext>
                </a:extLst>
              </a:tr>
              <a:tr h="1255710">
                <a:tc>
                  <a:txBody>
                    <a:bodyPr/>
                    <a:lstStyle/>
                    <a:p>
                      <a:r>
                        <a:rPr lang="en-US" dirty="0">
                          <a:latin typeface="Times New Roman" panose="02020603050405020304" pitchFamily="18" charset="0"/>
                          <a:cs typeface="Times New Roman" panose="02020603050405020304" pitchFamily="18" charset="0"/>
                        </a:rPr>
                        <a:t>For </a:t>
                      </a:r>
                      <a:r>
                        <a:rPr lang="en-US" dirty="0" err="1">
                          <a:latin typeface="Times New Roman" panose="02020603050405020304" pitchFamily="18" charset="0"/>
                          <a:cs typeface="Times New Roman" panose="02020603050405020304" pitchFamily="18" charset="0"/>
                        </a:rPr>
                        <a:t>eg</a:t>
                      </a:r>
                      <a:r>
                        <a:rPr lang="en-US" dirty="0">
                          <a:latin typeface="Times New Roman" panose="02020603050405020304" pitchFamily="18" charset="0"/>
                          <a:cs typeface="Times New Roman" panose="02020603050405020304" pitchFamily="18" charset="0"/>
                        </a:rPr>
                        <a:t>: Intel, AMD, Snapdragon processors</a:t>
                      </a:r>
                    </a:p>
                  </a:txBody>
                  <a:tcPr/>
                </a:tc>
                <a:tc>
                  <a:txBody>
                    <a:bodyPr/>
                    <a:lstStyle/>
                    <a:p>
                      <a:r>
                        <a:rPr lang="en-US" dirty="0">
                          <a:latin typeface="Times New Roman" panose="02020603050405020304" pitchFamily="18" charset="0"/>
                          <a:cs typeface="Times New Roman" panose="02020603050405020304" pitchFamily="18" charset="0"/>
                        </a:rPr>
                        <a:t>For </a:t>
                      </a:r>
                      <a:r>
                        <a:rPr lang="en-US" dirty="0" err="1">
                          <a:latin typeface="Times New Roman" panose="02020603050405020304" pitchFamily="18" charset="0"/>
                          <a:cs typeface="Times New Roman" panose="02020603050405020304" pitchFamily="18" charset="0"/>
                        </a:rPr>
                        <a:t>eg</a:t>
                      </a:r>
                      <a:r>
                        <a:rPr lang="en-US" dirty="0">
                          <a:latin typeface="Times New Roman" panose="02020603050405020304" pitchFamily="18" charset="0"/>
                          <a:cs typeface="Times New Roman" panose="02020603050405020304" pitchFamily="18" charset="0"/>
                        </a:rPr>
                        <a:t>: Arduino (ATmega328P), ESP32(</a:t>
                      </a:r>
                      <a:r>
                        <a:rPr lang="en-US" dirty="0" err="1">
                          <a:latin typeface="Times New Roman" panose="02020603050405020304" pitchFamily="18" charset="0"/>
                          <a:cs typeface="Times New Roman" panose="02020603050405020304" pitchFamily="18" charset="0"/>
                        </a:rPr>
                        <a:t>Espressif</a:t>
                      </a:r>
                      <a:r>
                        <a:rPr lang="en-US" dirty="0">
                          <a:latin typeface="Times New Roman" panose="02020603050405020304" pitchFamily="18" charset="0"/>
                          <a:cs typeface="Times New Roman" panose="02020603050405020304" pitchFamily="18" charset="0"/>
                        </a:rPr>
                        <a:t>), STM32 Development Boards</a:t>
                      </a:r>
                    </a:p>
                  </a:txBody>
                  <a:tcPr/>
                </a:tc>
                <a:extLst>
                  <a:ext uri="{0D108BD9-81ED-4DB2-BD59-A6C34878D82A}">
                    <a16:rowId xmlns:a16="http://schemas.microsoft.com/office/drawing/2014/main" val="10007"/>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08021" y="-18766"/>
            <a:ext cx="10071988" cy="923330"/>
          </a:xfrm>
          <a:prstGeom prst="rect">
            <a:avLst/>
          </a:prstGeom>
          <a:noFill/>
        </p:spPr>
        <p:txBody>
          <a:bodyPr wrap="none" lIns="91440" tIns="45720" rIns="91440" bIns="45720">
            <a:spAutoFit/>
          </a:bodyPr>
          <a:lstStyle/>
          <a:p>
            <a:pPr algn="ctr"/>
            <a:r>
              <a:rPr lang="en-US" sz="5400" b="0" cap="none" spc="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Analog to Digital Converter (ADC)</a:t>
            </a:r>
          </a:p>
        </p:txBody>
      </p:sp>
      <p:sp>
        <p:nvSpPr>
          <p:cNvPr id="3" name="TextBox 2"/>
          <p:cNvSpPr txBox="1"/>
          <p:nvPr/>
        </p:nvSpPr>
        <p:spPr>
          <a:xfrm>
            <a:off x="190500" y="904564"/>
            <a:ext cx="17907000" cy="11356955"/>
          </a:xfrm>
          <a:prstGeom prst="rect">
            <a:avLst/>
          </a:prstGeom>
          <a:noFill/>
        </p:spPr>
        <p:txBody>
          <a:bodyPr wrap="square" rtlCol="0">
            <a:spAutoFit/>
          </a:bodyPr>
          <a:lstStyle/>
          <a:p>
            <a:endParaRPr lang="en-GB" sz="2800" dirty="0">
              <a:latin typeface="Times New Roman" panose="02020603050405020304" pitchFamily="18" charset="0"/>
              <a:cs typeface="Times New Roman" panose="02020603050405020304" pitchFamily="18" charset="0"/>
            </a:endParaRPr>
          </a:p>
          <a:p>
            <a:pPr algn="just"/>
            <a:r>
              <a:rPr lang="en-GB" sz="2800" dirty="0">
                <a:latin typeface="Times New Roman" panose="02020603050405020304" pitchFamily="18" charset="0"/>
                <a:cs typeface="Times New Roman" panose="02020603050405020304" pitchFamily="18" charset="0"/>
              </a:rPr>
              <a:t>The ADC (Analog-to-Digital Converter) in Arduino allows the board to read </a:t>
            </a:r>
            <a:r>
              <a:rPr lang="en-GB" sz="2800" dirty="0" err="1">
                <a:latin typeface="Times New Roman" panose="02020603050405020304" pitchFamily="18" charset="0"/>
                <a:cs typeface="Times New Roman" panose="02020603050405020304" pitchFamily="18" charset="0"/>
              </a:rPr>
              <a:t>analog</a:t>
            </a:r>
            <a:r>
              <a:rPr lang="en-GB" sz="2800" dirty="0">
                <a:latin typeface="Times New Roman" panose="02020603050405020304" pitchFamily="18" charset="0"/>
                <a:cs typeface="Times New Roman" panose="02020603050405020304" pitchFamily="18" charset="0"/>
              </a:rPr>
              <a:t> signals from sensors and convert them into digital values that the microcontroller can process.</a:t>
            </a:r>
          </a:p>
          <a:p>
            <a:pPr algn="just"/>
            <a:endParaRPr lang="en-GB" sz="2800" dirty="0">
              <a:latin typeface="Times New Roman" panose="02020603050405020304" pitchFamily="18" charset="0"/>
              <a:cs typeface="Times New Roman" panose="02020603050405020304" pitchFamily="18" charset="0"/>
            </a:endParaRPr>
          </a:p>
          <a:p>
            <a:pPr algn="just"/>
            <a:r>
              <a:rPr lang="en-GB" sz="2800" dirty="0">
                <a:latin typeface="Times New Roman" panose="02020603050405020304" pitchFamily="18" charset="0"/>
                <a:cs typeface="Times New Roman" panose="02020603050405020304" pitchFamily="18" charset="0"/>
              </a:rPr>
              <a:t>In the Arduino Uno, there are 6 </a:t>
            </a:r>
            <a:r>
              <a:rPr lang="en-GB" sz="2800" dirty="0" err="1">
                <a:latin typeface="Times New Roman" panose="02020603050405020304" pitchFamily="18" charset="0"/>
                <a:cs typeface="Times New Roman" panose="02020603050405020304" pitchFamily="18" charset="0"/>
              </a:rPr>
              <a:t>analog</a:t>
            </a:r>
            <a:r>
              <a:rPr lang="en-GB" sz="2800" dirty="0">
                <a:latin typeface="Times New Roman" panose="02020603050405020304" pitchFamily="18" charset="0"/>
                <a:cs typeface="Times New Roman" panose="02020603050405020304" pitchFamily="18" charset="0"/>
              </a:rPr>
              <a:t> pins (</a:t>
            </a:r>
            <a:r>
              <a:rPr lang="en-GB" sz="2800" dirty="0" err="1">
                <a:latin typeface="Times New Roman" panose="02020603050405020304" pitchFamily="18" charset="0"/>
                <a:cs typeface="Times New Roman" panose="02020603050405020304" pitchFamily="18" charset="0"/>
              </a:rPr>
              <a:t>labeled</a:t>
            </a:r>
            <a:r>
              <a:rPr lang="en-GB" sz="2800" dirty="0">
                <a:latin typeface="Times New Roman" panose="02020603050405020304" pitchFamily="18" charset="0"/>
                <a:cs typeface="Times New Roman" panose="02020603050405020304" pitchFamily="18" charset="0"/>
              </a:rPr>
              <a:t> A0 to A5). These pins can read voltages from 0V to 5V (or 0V to 3.3V on some boards) and convert them into a digital value between 0 and 1023, using a 10-bit resolution.</a:t>
            </a:r>
          </a:p>
          <a:p>
            <a:pPr algn="just"/>
            <a:endParaRPr lang="en-GB" sz="2800" dirty="0">
              <a:latin typeface="Times New Roman" panose="02020603050405020304" pitchFamily="18" charset="0"/>
              <a:cs typeface="Times New Roman" panose="02020603050405020304" pitchFamily="18" charset="0"/>
            </a:endParaRPr>
          </a:p>
          <a:p>
            <a:pPr algn="just"/>
            <a:r>
              <a:rPr lang="en-GB" sz="2800" dirty="0">
                <a:latin typeface="Times New Roman" panose="02020603050405020304" pitchFamily="18" charset="0"/>
                <a:cs typeface="Times New Roman" panose="02020603050405020304" pitchFamily="18" charset="0"/>
              </a:rPr>
              <a:t>For example, if you connect a sensor to pin A0, the Arduino will read the voltage at that pin and return a digital value between 0 and 1023, based on the input voltage. The higher the resolution, the more precise the measurement, and with 10 bits, Arduino can achieve a good balance of accuracy for most general applications.</a:t>
            </a:r>
          </a:p>
          <a:p>
            <a:pPr algn="just"/>
            <a:endParaRPr lang="en-GB" sz="28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GB" sz="3200" dirty="0" err="1">
                <a:latin typeface="Times New Roman" panose="02020603050405020304" pitchFamily="18" charset="0"/>
                <a:cs typeface="Times New Roman" panose="02020603050405020304" pitchFamily="18" charset="0"/>
              </a:rPr>
              <a:t>analogRead</a:t>
            </a:r>
            <a:r>
              <a:rPr lang="en-GB" sz="3200" dirty="0">
                <a:latin typeface="Times New Roman" panose="02020603050405020304" pitchFamily="18" charset="0"/>
                <a:cs typeface="Times New Roman" panose="02020603050405020304" pitchFamily="18" charset="0"/>
              </a:rPr>
              <a:t>(pin)</a:t>
            </a:r>
          </a:p>
          <a:p>
            <a:pPr algn="just"/>
            <a:endParaRPr lang="en-GB" sz="3200" dirty="0">
              <a:latin typeface="Times New Roman" panose="02020603050405020304" pitchFamily="18" charset="0"/>
              <a:cs typeface="Times New Roman" panose="02020603050405020304" pitchFamily="18" charset="0"/>
            </a:endParaRPr>
          </a:p>
          <a:p>
            <a:pPr marL="1828800" lvl="3" indent="-457200" algn="just">
              <a:buFont typeface="Wingdings" panose="05000000000000000000" pitchFamily="2" charset="2"/>
              <a:buChar char="§"/>
            </a:pPr>
            <a:r>
              <a:rPr lang="en-GB" sz="2800" dirty="0">
                <a:latin typeface="Times New Roman" panose="02020603050405020304" pitchFamily="18" charset="0"/>
                <a:cs typeface="Times New Roman" panose="02020603050405020304" pitchFamily="18" charset="0"/>
              </a:rPr>
              <a:t>The </a:t>
            </a:r>
            <a:r>
              <a:rPr lang="en-GB" sz="2800" dirty="0" err="1">
                <a:latin typeface="Times New Roman" panose="02020603050405020304" pitchFamily="18" charset="0"/>
                <a:cs typeface="Times New Roman" panose="02020603050405020304" pitchFamily="18" charset="0"/>
              </a:rPr>
              <a:t>analogRead</a:t>
            </a:r>
            <a:r>
              <a:rPr lang="en-GB" sz="2800" dirty="0">
                <a:latin typeface="Times New Roman" panose="02020603050405020304" pitchFamily="18" charset="0"/>
                <a:cs typeface="Times New Roman" panose="02020603050405020304" pitchFamily="18" charset="0"/>
              </a:rPr>
              <a:t>() function in Arduino is used to read the voltage from an </a:t>
            </a:r>
            <a:r>
              <a:rPr lang="en-GB" sz="2800" dirty="0" err="1">
                <a:latin typeface="Times New Roman" panose="02020603050405020304" pitchFamily="18" charset="0"/>
                <a:cs typeface="Times New Roman" panose="02020603050405020304" pitchFamily="18" charset="0"/>
              </a:rPr>
              <a:t>analog</a:t>
            </a:r>
            <a:r>
              <a:rPr lang="en-GB" sz="2800" dirty="0">
                <a:latin typeface="Times New Roman" panose="02020603050405020304" pitchFamily="18" charset="0"/>
                <a:cs typeface="Times New Roman" panose="02020603050405020304" pitchFamily="18" charset="0"/>
              </a:rPr>
              <a:t> pin (like A0 to A5) and convert it into a digital value that the Arduino can understand.</a:t>
            </a:r>
          </a:p>
          <a:p>
            <a:pPr marL="1828800" lvl="3" indent="-457200" algn="just">
              <a:buFont typeface="Wingdings" panose="05000000000000000000" pitchFamily="2" charset="2"/>
              <a:buChar char="§"/>
            </a:pPr>
            <a:r>
              <a:rPr lang="en-GB" sz="2800" dirty="0">
                <a:latin typeface="Times New Roman" panose="02020603050405020304" pitchFamily="18" charset="0"/>
                <a:cs typeface="Times New Roman" panose="02020603050405020304" pitchFamily="18" charset="0"/>
              </a:rPr>
              <a:t>It returns a number between 0 and 1023, where:</a:t>
            </a:r>
          </a:p>
          <a:p>
            <a:pPr marL="1828800" lvl="3" indent="-457200" algn="just">
              <a:buFont typeface="Wingdings" panose="05000000000000000000" pitchFamily="2" charset="2"/>
              <a:buChar char="§"/>
            </a:pPr>
            <a:r>
              <a:rPr lang="en-GB" sz="2800" dirty="0">
                <a:latin typeface="Times New Roman" panose="02020603050405020304" pitchFamily="18" charset="0"/>
                <a:cs typeface="Times New Roman" panose="02020603050405020304" pitchFamily="18" charset="0"/>
              </a:rPr>
              <a:t>0 means 0V 1023 means the maximum voltage (5V).</a:t>
            </a:r>
          </a:p>
          <a:p>
            <a:pPr algn="just"/>
            <a:endParaRPr lang="en-GB" sz="2800" dirty="0">
              <a:latin typeface="Times New Roman" panose="02020603050405020304" pitchFamily="18" charset="0"/>
              <a:cs typeface="Times New Roman" panose="02020603050405020304" pitchFamily="18" charset="0"/>
            </a:endParaRPr>
          </a:p>
          <a:p>
            <a:endParaRPr lang="en-GB" sz="2800" dirty="0">
              <a:latin typeface="Times New Roman" panose="02020603050405020304" pitchFamily="18" charset="0"/>
              <a:cs typeface="Times New Roman" panose="02020603050405020304" pitchFamily="18" charset="0"/>
            </a:endParaRPr>
          </a:p>
          <a:p>
            <a:endParaRPr lang="en-GB" sz="2800" dirty="0">
              <a:latin typeface="Times New Roman" panose="02020603050405020304" pitchFamily="18" charset="0"/>
              <a:cs typeface="Times New Roman" panose="02020603050405020304" pitchFamily="18" charset="0"/>
            </a:endParaRPr>
          </a:p>
          <a:p>
            <a:endParaRPr lang="en-GB" sz="2800" dirty="0">
              <a:latin typeface="Times New Roman" panose="02020603050405020304" pitchFamily="18" charset="0"/>
              <a:cs typeface="Times New Roman" panose="02020603050405020304" pitchFamily="18" charset="0"/>
            </a:endParaRPr>
          </a:p>
          <a:p>
            <a:endParaRPr lang="en-GB" sz="2800" dirty="0">
              <a:latin typeface="Times New Roman" panose="02020603050405020304" pitchFamily="18" charset="0"/>
              <a:cs typeface="Times New Roman" panose="02020603050405020304" pitchFamily="18" charset="0"/>
            </a:endParaRPr>
          </a:p>
          <a:p>
            <a:endParaRPr lang="en-GB" sz="2800" dirty="0">
              <a:latin typeface="Times New Roman" panose="02020603050405020304" pitchFamily="18" charset="0"/>
              <a:cs typeface="Times New Roman" panose="02020603050405020304" pitchFamily="18" charset="0"/>
            </a:endParaRPr>
          </a:p>
          <a:p>
            <a:endParaRPr lang="en-GB"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0406" y="40943"/>
            <a:ext cx="12207188" cy="923330"/>
          </a:xfrm>
          <a:prstGeom prst="rect">
            <a:avLst/>
          </a:prstGeom>
          <a:noFill/>
        </p:spPr>
        <p:txBody>
          <a:bodyPr wrap="none" lIns="91440" tIns="45720" rIns="91440" bIns="45720">
            <a:spAutoFit/>
          </a:bodyPr>
          <a:lstStyle/>
          <a:p>
            <a:pPr algn="ctr"/>
            <a:r>
              <a:rPr lang="en-US" sz="5400" b="0" cap="none" spc="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Create a LED Dimmer using Potentiometer</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291569" y="-114300"/>
            <a:ext cx="3704861" cy="923330"/>
          </a:xfrm>
          <a:prstGeom prst="rect">
            <a:avLst/>
          </a:prstGeom>
          <a:noFill/>
        </p:spPr>
        <p:txBody>
          <a:bodyPr wrap="none" lIns="91440" tIns="45720" rIns="91440" bIns="45720">
            <a:spAutoFit/>
          </a:bodyPr>
          <a:lstStyle/>
          <a:p>
            <a:pPr algn="ctr"/>
            <a:r>
              <a:rPr lang="en-US" sz="5400" b="0" cap="none" spc="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Servo Motor</a:t>
            </a:r>
          </a:p>
        </p:txBody>
      </p:sp>
      <p:sp>
        <p:nvSpPr>
          <p:cNvPr id="3" name="TextBox 2"/>
          <p:cNvSpPr txBox="1"/>
          <p:nvPr/>
        </p:nvSpPr>
        <p:spPr>
          <a:xfrm>
            <a:off x="1447800" y="1257300"/>
            <a:ext cx="15468600" cy="3108543"/>
          </a:xfrm>
          <a:prstGeom prst="rect">
            <a:avLst/>
          </a:prstGeom>
          <a:noFill/>
        </p:spPr>
        <p:txBody>
          <a:bodyPr wrap="square" rtlCol="0">
            <a:spAutoFit/>
          </a:bodyPr>
          <a:lstStyle/>
          <a:p>
            <a:pPr marL="457200" indent="-457200" algn="just">
              <a:buFont typeface="Arial" panose="020B0604020202020204" pitchFamily="34" charset="0"/>
              <a:buChar char="•"/>
            </a:pPr>
            <a:r>
              <a:rPr lang="en-GB" sz="2800" dirty="0">
                <a:latin typeface="Times New Roman" panose="02020603050405020304" pitchFamily="18" charset="0"/>
                <a:cs typeface="Times New Roman" panose="02020603050405020304" pitchFamily="18" charset="0"/>
              </a:rPr>
              <a:t>A servo motor is a type of motor that can rotate to a specific angle, rather than just spinning continuously. It’s commonly used in robotics and other projects where precise movement is needed, such as turning a robotic arm, controlling the position of a camera, or moving a wheel.</a:t>
            </a:r>
          </a:p>
          <a:p>
            <a:pPr marL="457200" indent="-457200" algn="just">
              <a:buFont typeface="Arial" panose="020B0604020202020204" pitchFamily="34" charset="0"/>
              <a:buChar char="•"/>
            </a:pPr>
            <a:r>
              <a:rPr lang="en-GB" sz="2800" dirty="0">
                <a:latin typeface="Times New Roman" panose="02020603050405020304" pitchFamily="18" charset="0"/>
                <a:cs typeface="Times New Roman" panose="02020603050405020304" pitchFamily="18" charset="0"/>
              </a:rPr>
              <a:t>A servo motor has a control wire that tells it the exact angle to rotate.</a:t>
            </a:r>
          </a:p>
          <a:p>
            <a:pPr marL="457200" indent="-457200" algn="just">
              <a:buFont typeface="Arial" panose="020B0604020202020204" pitchFamily="34" charset="0"/>
              <a:buChar char="•"/>
            </a:pPr>
            <a:r>
              <a:rPr lang="en-GB" sz="2800" dirty="0">
                <a:latin typeface="Times New Roman" panose="02020603050405020304" pitchFamily="18" charset="0"/>
                <a:cs typeface="Times New Roman" panose="02020603050405020304" pitchFamily="18" charset="0"/>
              </a:rPr>
              <a:t>It can rotate anywhere from 0° to 180° (in most cases), and you can control the position by sending the motor a specific signal.</a:t>
            </a:r>
          </a:p>
          <a:p>
            <a:pPr marL="457200" indent="-457200" algn="just">
              <a:buFont typeface="Arial" panose="020B0604020202020204" pitchFamily="34" charset="0"/>
              <a:buChar char="•"/>
            </a:pPr>
            <a:r>
              <a:rPr lang="en-GB" sz="2800" dirty="0">
                <a:latin typeface="Times New Roman" panose="02020603050405020304" pitchFamily="18" charset="0"/>
                <a:cs typeface="Times New Roman" panose="02020603050405020304" pitchFamily="18" charset="0"/>
              </a:rPr>
              <a:t>Red Wire- </a:t>
            </a:r>
            <a:r>
              <a:rPr lang="en-GB" sz="2800" dirty="0" err="1">
                <a:latin typeface="Times New Roman" panose="02020603050405020304" pitchFamily="18" charset="0"/>
                <a:cs typeface="Times New Roman" panose="02020603050405020304" pitchFamily="18" charset="0"/>
              </a:rPr>
              <a:t>Vcc</a:t>
            </a:r>
            <a:r>
              <a:rPr lang="en-GB" sz="2800" dirty="0">
                <a:latin typeface="Times New Roman" panose="02020603050405020304" pitchFamily="18" charset="0"/>
                <a:cs typeface="Times New Roman" panose="02020603050405020304" pitchFamily="18" charset="0"/>
              </a:rPr>
              <a:t>, Brown Wire- GND, Yellow Wire- Control Wire</a:t>
            </a:r>
            <a:endParaRPr lang="en-US" sz="28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4285120"/>
            <a:ext cx="5503646" cy="413385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4376" y="4285120"/>
            <a:ext cx="4754580" cy="413385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8956" y="4285120"/>
            <a:ext cx="4754580" cy="413441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61629" y="-114300"/>
            <a:ext cx="10764742" cy="923330"/>
          </a:xfrm>
          <a:prstGeom prst="rect">
            <a:avLst/>
          </a:prstGeom>
          <a:noFill/>
        </p:spPr>
        <p:txBody>
          <a:bodyPr wrap="none" lIns="91440" tIns="45720" rIns="91440" bIns="45720">
            <a:spAutoFit/>
          </a:bodyPr>
          <a:lstStyle/>
          <a:p>
            <a:pPr algn="ctr"/>
            <a:r>
              <a:rPr lang="en-US" sz="5400" b="0" cap="none" spc="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Interfacing Servo Motor with Arduino</a:t>
            </a:r>
          </a:p>
        </p:txBody>
      </p:sp>
      <p:sp>
        <p:nvSpPr>
          <p:cNvPr id="3" name="TextBox 2"/>
          <p:cNvSpPr txBox="1"/>
          <p:nvPr/>
        </p:nvSpPr>
        <p:spPr>
          <a:xfrm>
            <a:off x="1524000" y="1562100"/>
            <a:ext cx="15163800" cy="7417415"/>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#include &lt;</a:t>
            </a:r>
            <a:r>
              <a:rPr lang="en-US" sz="2800" dirty="0" err="1">
                <a:latin typeface="Times New Roman" panose="02020603050405020304" pitchFamily="18" charset="0"/>
                <a:cs typeface="Times New Roman" panose="02020603050405020304" pitchFamily="18" charset="0"/>
              </a:rPr>
              <a:t>Servo.h</a:t>
            </a:r>
            <a:r>
              <a:rPr lang="en-US" sz="2800" dirty="0">
                <a:latin typeface="Times New Roman" panose="02020603050405020304" pitchFamily="18" charset="0"/>
                <a:cs typeface="Times New Roman" panose="02020603050405020304" pitchFamily="18" charset="0"/>
              </a:rPr>
              <a:t>&gt;    // Include the Servo library</a:t>
            </a: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Servo </a:t>
            </a:r>
            <a:r>
              <a:rPr lang="en-US" sz="2800" dirty="0" err="1">
                <a:latin typeface="Times New Roman" panose="02020603050405020304" pitchFamily="18" charset="0"/>
                <a:cs typeface="Times New Roman" panose="02020603050405020304" pitchFamily="18" charset="0"/>
              </a:rPr>
              <a:t>myServo</a:t>
            </a:r>
            <a:r>
              <a:rPr lang="en-US" sz="2800" dirty="0">
                <a:latin typeface="Times New Roman" panose="02020603050405020304" pitchFamily="18" charset="0"/>
                <a:cs typeface="Times New Roman" panose="02020603050405020304" pitchFamily="18" charset="0"/>
              </a:rPr>
              <a:t>;       // Create a Servo object</a:t>
            </a: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void setup() {</a:t>
            </a:r>
          </a:p>
          <a:p>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myServo.attach</a:t>
            </a:r>
            <a:r>
              <a:rPr lang="en-US" sz="2800" dirty="0">
                <a:latin typeface="Times New Roman" panose="02020603050405020304" pitchFamily="18" charset="0"/>
                <a:cs typeface="Times New Roman" panose="02020603050405020304" pitchFamily="18" charset="0"/>
              </a:rPr>
              <a:t>(9); // Attach the servo to pin 9</a:t>
            </a:r>
          </a:p>
          <a:p>
            <a:r>
              <a:rPr lang="en-US" sz="2800" dirty="0">
                <a:latin typeface="Times New Roman" panose="02020603050405020304" pitchFamily="18" charset="0"/>
                <a:cs typeface="Times New Roman" panose="02020603050405020304" pitchFamily="18" charset="0"/>
              </a:rPr>
              <a:t>}</a:t>
            </a: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void loop() {</a:t>
            </a:r>
          </a:p>
          <a:p>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myServo.write</a:t>
            </a:r>
            <a:r>
              <a:rPr lang="en-US" sz="2800" dirty="0">
                <a:latin typeface="Times New Roman" panose="02020603050405020304" pitchFamily="18" charset="0"/>
                <a:cs typeface="Times New Roman" panose="02020603050405020304" pitchFamily="18" charset="0"/>
              </a:rPr>
              <a:t>(0);   // Move the servo to 90 degrees</a:t>
            </a:r>
          </a:p>
          <a:p>
            <a:r>
              <a:rPr lang="en-US" sz="2800" dirty="0">
                <a:latin typeface="Times New Roman" panose="02020603050405020304" pitchFamily="18" charset="0"/>
                <a:cs typeface="Times New Roman" panose="02020603050405020304" pitchFamily="18" charset="0"/>
              </a:rPr>
              <a:t>  delay(1000);          // Wait for 1 second</a:t>
            </a:r>
          </a:p>
          <a:p>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myServo.write</a:t>
            </a:r>
            <a:r>
              <a:rPr lang="en-US" sz="2800" dirty="0">
                <a:latin typeface="Times New Roman" panose="02020603050405020304" pitchFamily="18" charset="0"/>
                <a:cs typeface="Times New Roman" panose="02020603050405020304" pitchFamily="18" charset="0"/>
              </a:rPr>
              <a:t>(90);    // Move the servo to 0 degrees</a:t>
            </a:r>
          </a:p>
          <a:p>
            <a:r>
              <a:rPr lang="en-US" sz="2800" dirty="0">
                <a:latin typeface="Times New Roman" panose="02020603050405020304" pitchFamily="18" charset="0"/>
                <a:cs typeface="Times New Roman" panose="02020603050405020304" pitchFamily="18" charset="0"/>
              </a:rPr>
              <a:t>  delay(1000);          // Wait for 1 second</a:t>
            </a:r>
          </a:p>
          <a:p>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myServo.write</a:t>
            </a:r>
            <a:r>
              <a:rPr lang="en-US" sz="2800" dirty="0">
                <a:latin typeface="Times New Roman" panose="02020603050405020304" pitchFamily="18" charset="0"/>
                <a:cs typeface="Times New Roman" panose="02020603050405020304" pitchFamily="18" charset="0"/>
              </a:rPr>
              <a:t>(180);    // Move the servo to 0 degrees</a:t>
            </a:r>
          </a:p>
          <a:p>
            <a:r>
              <a:rPr lang="en-US" sz="2800" dirty="0">
                <a:latin typeface="Times New Roman" panose="02020603050405020304" pitchFamily="18" charset="0"/>
                <a:cs typeface="Times New Roman" panose="02020603050405020304" pitchFamily="18" charset="0"/>
              </a:rPr>
              <a:t>  delay(1000);          // Wait for 1 second</a:t>
            </a: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98400" y="40943"/>
            <a:ext cx="10091224"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Control Servos </a:t>
            </a:r>
            <a:r>
              <a:rPr lang="en-US" sz="5400" b="0" cap="none" spc="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using Potentiometer</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6400" y="227140"/>
            <a:ext cx="8494634" cy="923330"/>
          </a:xfrm>
          <a:prstGeom prst="rect">
            <a:avLst/>
          </a:prstGeom>
          <a:noFill/>
        </p:spPr>
        <p:txBody>
          <a:bodyPr wrap="none" lIns="91440" tIns="45720" rIns="91440" bIns="45720">
            <a:spAutoFit/>
          </a:bodyPr>
          <a:lstStyle/>
          <a:p>
            <a:pPr algn="ctr"/>
            <a:r>
              <a:rPr lang="en-US" sz="5400" b="0" cap="none" spc="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Ultrasonic Sensor (HC-SR04)</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9150" y="-495300"/>
            <a:ext cx="6019800" cy="4273415"/>
          </a:xfrm>
          <a:prstGeom prst="rect">
            <a:avLst/>
          </a:prstGeom>
        </p:spPr>
      </p:pic>
      <p:sp>
        <p:nvSpPr>
          <p:cNvPr id="5" name="TextBox 4"/>
          <p:cNvSpPr txBox="1"/>
          <p:nvPr/>
        </p:nvSpPr>
        <p:spPr>
          <a:xfrm>
            <a:off x="381000" y="1289745"/>
            <a:ext cx="12420600" cy="1815882"/>
          </a:xfrm>
          <a:prstGeom prst="rect">
            <a:avLst/>
          </a:prstGeom>
          <a:noFill/>
        </p:spPr>
        <p:txBody>
          <a:bodyPr wrap="square" rtlCol="0">
            <a:spAutoFit/>
          </a:bodyPr>
          <a:lstStyle/>
          <a:p>
            <a:pPr algn="just"/>
            <a:r>
              <a:rPr lang="en-GB" sz="2800" dirty="0">
                <a:latin typeface="Times New Roman" panose="02020603050405020304" pitchFamily="18" charset="0"/>
                <a:cs typeface="Times New Roman" panose="02020603050405020304" pitchFamily="18" charset="0"/>
              </a:rPr>
              <a:t>An ultrasonic sensor is a device that measures distance by using sound waves. It sends out a high-frequency sound pulse and then measures the time it takes for the sound to bounce back after hitting an object. By knowing the speed of sound and the time taken for the sound to return, the sensor can calculate the distance to the object. </a:t>
            </a:r>
          </a:p>
        </p:txBody>
      </p:sp>
      <p:sp>
        <p:nvSpPr>
          <p:cNvPr id="6" name="TextBox 5"/>
          <p:cNvSpPr txBox="1"/>
          <p:nvPr/>
        </p:nvSpPr>
        <p:spPr>
          <a:xfrm>
            <a:off x="381000" y="3253973"/>
            <a:ext cx="17887950" cy="5693866"/>
          </a:xfrm>
          <a:prstGeom prst="rect">
            <a:avLst/>
          </a:prstGeom>
          <a:noFill/>
        </p:spPr>
        <p:txBody>
          <a:bodyPr wrap="square" rtlCol="0">
            <a:spAutoFit/>
          </a:bodyPr>
          <a:lstStyle/>
          <a:p>
            <a:r>
              <a:rPr lang="en-GB" sz="2800" b="1" dirty="0">
                <a:latin typeface="Times New Roman" panose="02020603050405020304" pitchFamily="18" charset="0"/>
                <a:cs typeface="Times New Roman" panose="02020603050405020304" pitchFamily="18" charset="0"/>
              </a:rPr>
              <a:t>Ultrasonic Sensor Working with Trigger and Echo:</a:t>
            </a:r>
          </a:p>
          <a:p>
            <a:endParaRPr lang="en-GB"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GB" sz="2800" dirty="0">
                <a:latin typeface="Times New Roman" panose="02020603050405020304" pitchFamily="18" charset="0"/>
                <a:cs typeface="Times New Roman" panose="02020603050405020304" pitchFamily="18" charset="0"/>
              </a:rPr>
              <a:t>The Trigger pin on the ultrasonic sensor needs to be set HIGH for at least 10 microseconds. This is like telling the sensor to send out a burst of ultrasonic waves.</a:t>
            </a:r>
          </a:p>
          <a:p>
            <a:pPr marL="457200" indent="-457200">
              <a:buFont typeface="Arial" panose="020B0604020202020204" pitchFamily="34" charset="0"/>
              <a:buChar char="•"/>
            </a:pPr>
            <a:r>
              <a:rPr lang="en-GB" sz="2800" dirty="0">
                <a:latin typeface="Times New Roman" panose="02020603050405020304" pitchFamily="18" charset="0"/>
                <a:cs typeface="Times New Roman" panose="02020603050405020304" pitchFamily="18" charset="0"/>
              </a:rPr>
              <a:t>After sending the sound waves, the sensor waits for them to bounce back.</a:t>
            </a:r>
          </a:p>
          <a:p>
            <a:pPr marL="457200" indent="-457200">
              <a:buFont typeface="Arial" panose="020B0604020202020204" pitchFamily="34" charset="0"/>
              <a:buChar char="•"/>
            </a:pPr>
            <a:r>
              <a:rPr lang="en-GB" sz="2800" dirty="0">
                <a:latin typeface="Times New Roman" panose="02020603050405020304" pitchFamily="18" charset="0"/>
                <a:cs typeface="Times New Roman" panose="02020603050405020304" pitchFamily="18" charset="0"/>
              </a:rPr>
              <a:t>The Echo pin goes HIGH when the sound is sent and stays HIGH until the sound wave is received back.</a:t>
            </a:r>
          </a:p>
          <a:p>
            <a:pPr marL="457200" indent="-457200">
              <a:buFont typeface="Arial" panose="020B0604020202020204" pitchFamily="34" charset="0"/>
              <a:buChar char="•"/>
            </a:pPr>
            <a:r>
              <a:rPr lang="en-GB" sz="2800" dirty="0">
                <a:latin typeface="Times New Roman" panose="02020603050405020304" pitchFamily="18" charset="0"/>
                <a:cs typeface="Times New Roman" panose="02020603050405020304" pitchFamily="18" charset="0"/>
              </a:rPr>
              <a:t>The time the Echo pin remains HIGH represents the total time taken by the sound to travel to the object and back.</a:t>
            </a:r>
          </a:p>
          <a:p>
            <a:r>
              <a:rPr lang="en-GB" sz="2800" dirty="0">
                <a:latin typeface="Times New Roman" panose="02020603050405020304" pitchFamily="18" charset="0"/>
                <a:cs typeface="Times New Roman" panose="02020603050405020304" pitchFamily="18" charset="0"/>
              </a:rPr>
              <a:t>	using </a:t>
            </a:r>
            <a:r>
              <a:rPr lang="en-GB" sz="2800" dirty="0" err="1">
                <a:latin typeface="Times New Roman" panose="02020603050405020304" pitchFamily="18" charset="0"/>
                <a:cs typeface="Times New Roman" panose="02020603050405020304" pitchFamily="18" charset="0"/>
              </a:rPr>
              <a:t>pulseIn</a:t>
            </a:r>
            <a:r>
              <a:rPr lang="en-GB" sz="2800" dirty="0">
                <a:latin typeface="Times New Roman" panose="02020603050405020304" pitchFamily="18" charset="0"/>
                <a:cs typeface="Times New Roman" panose="02020603050405020304" pitchFamily="18" charset="0"/>
              </a:rPr>
              <a:t>(</a:t>
            </a:r>
            <a:r>
              <a:rPr lang="en-GB" sz="2800" dirty="0" err="1">
                <a:latin typeface="Times New Roman" panose="02020603050405020304" pitchFamily="18" charset="0"/>
                <a:cs typeface="Times New Roman" panose="02020603050405020304" pitchFamily="18" charset="0"/>
              </a:rPr>
              <a:t>EchoPin</a:t>
            </a:r>
            <a:r>
              <a:rPr lang="en-GB" sz="2800" dirty="0">
                <a:latin typeface="Times New Roman" panose="02020603050405020304" pitchFamily="18" charset="0"/>
                <a:cs typeface="Times New Roman" panose="02020603050405020304" pitchFamily="18" charset="0"/>
              </a:rPr>
              <a:t>, HIGH):</a:t>
            </a:r>
          </a:p>
          <a:p>
            <a:pPr marL="457200" indent="-457200">
              <a:buFont typeface="Arial" panose="020B0604020202020204" pitchFamily="34" charset="0"/>
              <a:buChar char="•"/>
            </a:pPr>
            <a:r>
              <a:rPr lang="en-GB" sz="2800" dirty="0">
                <a:latin typeface="Times New Roman" panose="02020603050405020304" pitchFamily="18" charset="0"/>
                <a:cs typeface="Times New Roman" panose="02020603050405020304" pitchFamily="18" charset="0"/>
              </a:rPr>
              <a:t>The </a:t>
            </a:r>
            <a:r>
              <a:rPr lang="en-GB" sz="2800" dirty="0" err="1">
                <a:latin typeface="Times New Roman" panose="02020603050405020304" pitchFamily="18" charset="0"/>
                <a:cs typeface="Times New Roman" panose="02020603050405020304" pitchFamily="18" charset="0"/>
              </a:rPr>
              <a:t>pulseIn</a:t>
            </a:r>
            <a:r>
              <a:rPr lang="en-GB" sz="2800" dirty="0">
                <a:latin typeface="Times New Roman" panose="02020603050405020304" pitchFamily="18" charset="0"/>
                <a:cs typeface="Times New Roman" panose="02020603050405020304" pitchFamily="18" charset="0"/>
              </a:rPr>
              <a:t>() function in Arduino is used to measure how long a pin (in this case, the Echo pin) stays HIGH.</a:t>
            </a:r>
          </a:p>
          <a:p>
            <a:pPr marL="457200" indent="-457200">
              <a:buFont typeface="Arial" panose="020B0604020202020204" pitchFamily="34" charset="0"/>
              <a:buChar char="•"/>
            </a:pPr>
            <a:r>
              <a:rPr lang="en-GB" sz="2800" dirty="0">
                <a:latin typeface="Times New Roman" panose="02020603050405020304" pitchFamily="18" charset="0"/>
                <a:cs typeface="Times New Roman" panose="02020603050405020304" pitchFamily="18" charset="0"/>
              </a:rPr>
              <a:t>The speed of sound in air is approximately 343 meters/second (or 0.0344 cm/microsecond).</a:t>
            </a:r>
          </a:p>
          <a:p>
            <a:endParaRPr lang="en-GB"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GB" sz="2800" dirty="0">
                <a:latin typeface="Times New Roman" panose="02020603050405020304" pitchFamily="18" charset="0"/>
                <a:cs typeface="Times New Roman" panose="02020603050405020304" pitchFamily="18" charset="0"/>
              </a:rPr>
              <a:t>​distance = (duration/2)*0.032(approx.)</a:t>
            </a:r>
          </a:p>
          <a:p>
            <a:r>
              <a:rPr lang="en-GB" sz="2800" dirty="0">
                <a:latin typeface="Times New Roman" panose="02020603050405020304" pitchFamily="18" charset="0"/>
                <a:cs typeface="Times New Roman" panose="02020603050405020304" pitchFamily="18" charset="0"/>
              </a:rPr>
              <a:t> </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876300"/>
            <a:ext cx="15461086" cy="74676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02198" y="114300"/>
            <a:ext cx="11611127" cy="923330"/>
          </a:xfrm>
          <a:prstGeom prst="rect">
            <a:avLst/>
          </a:prstGeom>
          <a:noFill/>
        </p:spPr>
        <p:txBody>
          <a:bodyPr wrap="none" lIns="91440" tIns="45720" rIns="91440" bIns="45720">
            <a:spAutoFit/>
          </a:bodyPr>
          <a:lstStyle/>
          <a:p>
            <a:pPr algn="ctr"/>
            <a:r>
              <a:rPr lang="en-US" sz="5400" b="0" cap="none" spc="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Interface Ultrasonic Sensor with Arduino</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27096" y="114300"/>
            <a:ext cx="13361350"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Buzzer Security System with Ultrasonic Sensor</a:t>
            </a:r>
            <a:endParaRPr lang="en-US" sz="5400" b="0" cap="none" spc="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79749" y="114300"/>
            <a:ext cx="7668895" cy="922020"/>
          </a:xfrm>
          <a:prstGeom prst="rect">
            <a:avLst/>
          </a:prstGeom>
          <a:noFill/>
        </p:spPr>
        <p:txBody>
          <a:bodyPr wrap="none" lIns="91440" tIns="45720" rIns="91440" bIns="45720">
            <a:spAutoFit/>
          </a:bodyPr>
          <a:lstStyle/>
          <a:p>
            <a:pPr algn="ctr"/>
            <a:r>
              <a:rPr lang="en-US" sz="5400" b="0" cap="none" spc="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Microphone Sound Sensor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13793" y="114300"/>
            <a:ext cx="4775465" cy="3908949"/>
          </a:xfrm>
          <a:prstGeom prst="rect">
            <a:avLst/>
          </a:prstGeom>
        </p:spPr>
      </p:pic>
      <p:sp>
        <p:nvSpPr>
          <p:cNvPr id="5" name="TextBox 4"/>
          <p:cNvSpPr txBox="1"/>
          <p:nvPr/>
        </p:nvSpPr>
        <p:spPr>
          <a:xfrm>
            <a:off x="2608796" y="2476500"/>
            <a:ext cx="10210800" cy="5692775"/>
          </a:xfrm>
          <a:prstGeom prst="rect">
            <a:avLst/>
          </a:prstGeom>
          <a:noFill/>
        </p:spPr>
        <p:txBody>
          <a:bodyPr wrap="square" rtlCol="0">
            <a:spAutoFit/>
          </a:bodyPr>
          <a:lstStyle/>
          <a:p>
            <a:pPr algn="just"/>
            <a:r>
              <a:rPr lang="en-US" altLang="en-GB" sz="2800" dirty="0">
                <a:latin typeface="Times New Roman" panose="02020603050405020304" pitchFamily="18" charset="0"/>
                <a:cs typeface="Times New Roman" panose="02020603050405020304" pitchFamily="18" charset="0"/>
              </a:rPr>
              <a:t>It</a:t>
            </a:r>
            <a:r>
              <a:rPr lang="en-GB" sz="2800" dirty="0">
                <a:latin typeface="Times New Roman" panose="02020603050405020304" pitchFamily="18" charset="0"/>
                <a:cs typeface="Times New Roman" panose="02020603050405020304" pitchFamily="18" charset="0"/>
              </a:rPr>
              <a:t> is a sound detection sensor that responds to sound intensity. It is commonly used in Arduino projects for detecting claps, whistles, or other sharp sounds.</a:t>
            </a:r>
          </a:p>
          <a:p>
            <a:pPr algn="just"/>
            <a:endParaRPr lang="en-GB" sz="2800" dirty="0">
              <a:latin typeface="Times New Roman" panose="02020603050405020304" pitchFamily="18" charset="0"/>
              <a:cs typeface="Times New Roman" panose="02020603050405020304" pitchFamily="18" charset="0"/>
            </a:endParaRPr>
          </a:p>
          <a:p>
            <a:pPr algn="just"/>
            <a:r>
              <a:rPr lang="en-GB" sz="2800" b="1" dirty="0">
                <a:latin typeface="Times New Roman" panose="02020603050405020304" pitchFamily="18" charset="0"/>
                <a:cs typeface="Times New Roman" panose="02020603050405020304" pitchFamily="18" charset="0"/>
              </a:rPr>
              <a:t>Key Features:</a:t>
            </a:r>
          </a:p>
          <a:p>
            <a:pPr marL="457200" indent="-457200" algn="just">
              <a:buFont typeface="Arial" panose="020B0604020202020204" pitchFamily="34" charset="0"/>
              <a:buChar char="•"/>
            </a:pPr>
            <a:r>
              <a:rPr lang="en-GB" sz="2800" b="1" dirty="0">
                <a:latin typeface="Times New Roman" panose="02020603050405020304" pitchFamily="18" charset="0"/>
                <a:cs typeface="Times New Roman" panose="02020603050405020304" pitchFamily="18" charset="0"/>
              </a:rPr>
              <a:t>Microphone</a:t>
            </a:r>
            <a:r>
              <a:rPr lang="en-GB" sz="2800" dirty="0">
                <a:latin typeface="Times New Roman" panose="02020603050405020304" pitchFamily="18" charset="0"/>
                <a:cs typeface="Times New Roman" panose="02020603050405020304" pitchFamily="18" charset="0"/>
              </a:rPr>
              <a:t>: Detects sound vibrations from the environment.</a:t>
            </a:r>
          </a:p>
          <a:p>
            <a:pPr marL="457200" indent="-457200" algn="just">
              <a:buFont typeface="Arial" panose="020B0604020202020204" pitchFamily="34" charset="0"/>
              <a:buChar char="•"/>
            </a:pPr>
            <a:r>
              <a:rPr lang="en-GB" sz="2800" b="1" dirty="0">
                <a:latin typeface="Times New Roman" panose="02020603050405020304" pitchFamily="18" charset="0"/>
                <a:cs typeface="Times New Roman" panose="02020603050405020304" pitchFamily="18" charset="0"/>
              </a:rPr>
              <a:t>Potentiometer</a:t>
            </a:r>
            <a:r>
              <a:rPr lang="en-GB" sz="2800" dirty="0">
                <a:latin typeface="Times New Roman" panose="02020603050405020304" pitchFamily="18" charset="0"/>
                <a:cs typeface="Times New Roman" panose="02020603050405020304" pitchFamily="18" charset="0"/>
              </a:rPr>
              <a:t>: Adjusts the sensitivity of the sound detection.</a:t>
            </a:r>
          </a:p>
          <a:p>
            <a:pPr marL="457200" indent="-457200" algn="just">
              <a:buFont typeface="Arial" panose="020B0604020202020204" pitchFamily="34" charset="0"/>
              <a:buChar char="•"/>
            </a:pPr>
            <a:r>
              <a:rPr lang="en-GB" sz="2800" b="1" dirty="0">
                <a:latin typeface="Times New Roman" panose="02020603050405020304" pitchFamily="18" charset="0"/>
                <a:cs typeface="Times New Roman" panose="02020603050405020304" pitchFamily="18" charset="0"/>
              </a:rPr>
              <a:t>Outputs</a:t>
            </a:r>
            <a:r>
              <a:rPr lang="en-GB" sz="2800" dirty="0">
                <a:latin typeface="Times New Roman" panose="02020603050405020304" pitchFamily="18" charset="0"/>
                <a:cs typeface="Times New Roman" panose="02020603050405020304" pitchFamily="18" charset="0"/>
              </a:rPr>
              <a:t>:</a:t>
            </a:r>
          </a:p>
          <a:p>
            <a:pPr marL="914400" lvl="1" indent="-457200" algn="just">
              <a:buFont typeface="Arial" panose="020B0604020202020204" pitchFamily="34" charset="0"/>
              <a:buChar char="•"/>
            </a:pPr>
            <a:r>
              <a:rPr lang="en-GB" sz="2800" b="1" dirty="0">
                <a:latin typeface="Times New Roman" panose="02020603050405020304" pitchFamily="18" charset="0"/>
                <a:cs typeface="Times New Roman" panose="02020603050405020304" pitchFamily="18" charset="0"/>
              </a:rPr>
              <a:t>Digital Output (D0)</a:t>
            </a:r>
            <a:r>
              <a:rPr lang="en-GB" sz="2800" dirty="0">
                <a:latin typeface="Times New Roman" panose="02020603050405020304" pitchFamily="18" charset="0"/>
                <a:cs typeface="Times New Roman" panose="02020603050405020304" pitchFamily="18" charset="0"/>
              </a:rPr>
              <a:t>: Goes HIGH when the sound exceeds the set threshold.</a:t>
            </a:r>
          </a:p>
          <a:p>
            <a:pPr marL="914400" lvl="1" indent="-457200" algn="just">
              <a:buFont typeface="Arial" panose="020B0604020202020204" pitchFamily="34" charset="0"/>
              <a:buChar char="•"/>
            </a:pPr>
            <a:r>
              <a:rPr lang="en-GB" sz="2800" b="1" dirty="0">
                <a:latin typeface="Times New Roman" panose="02020603050405020304" pitchFamily="18" charset="0"/>
                <a:cs typeface="Times New Roman" panose="02020603050405020304" pitchFamily="18" charset="0"/>
              </a:rPr>
              <a:t>Analog Output (A0)</a:t>
            </a:r>
            <a:r>
              <a:rPr lang="en-GB" sz="2800" dirty="0">
                <a:latin typeface="Times New Roman" panose="02020603050405020304" pitchFamily="18" charset="0"/>
                <a:cs typeface="Times New Roman" panose="02020603050405020304" pitchFamily="18" charset="0"/>
              </a:rPr>
              <a:t>: Provides a variable voltage representing the sound intensity.</a:t>
            </a:r>
          </a:p>
          <a:p>
            <a:pPr algn="just"/>
            <a:endParaRPr lang="en-US" sz="28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9FD42DD-706B-401D-F48B-64C0366E8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77767" y="4533900"/>
            <a:ext cx="4295392" cy="473485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94485" y="0"/>
            <a:ext cx="14996414"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Examples of Microcontrollers (Development Boards)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5277" y="-625633"/>
            <a:ext cx="9144019" cy="914401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078287">
            <a:off x="8695628" y="956809"/>
            <a:ext cx="8888889" cy="6666666"/>
          </a:xfrm>
          <a:prstGeom prst="rect">
            <a:avLst/>
          </a:prstGeom>
        </p:spPr>
      </p:pic>
      <p:sp>
        <p:nvSpPr>
          <p:cNvPr id="7" name="TextBox 6"/>
          <p:cNvSpPr txBox="1"/>
          <p:nvPr/>
        </p:nvSpPr>
        <p:spPr>
          <a:xfrm>
            <a:off x="2471484" y="7102614"/>
            <a:ext cx="6257258" cy="707886"/>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Arduino Uno</a:t>
            </a:r>
          </a:p>
        </p:txBody>
      </p:sp>
      <p:sp>
        <p:nvSpPr>
          <p:cNvPr id="9" name="TextBox 8"/>
          <p:cNvSpPr txBox="1"/>
          <p:nvPr/>
        </p:nvSpPr>
        <p:spPr>
          <a:xfrm>
            <a:off x="12115800" y="7102614"/>
            <a:ext cx="9702800" cy="707886"/>
          </a:xfrm>
          <a:prstGeom prst="rect">
            <a:avLst/>
          </a:prstGeom>
          <a:noFill/>
        </p:spPr>
        <p:txBody>
          <a:bodyPr wrap="square">
            <a:spAutoFit/>
          </a:bodyPr>
          <a:lstStyle/>
          <a:p>
            <a:r>
              <a:rPr lang="en-US" sz="4000" dirty="0">
                <a:latin typeface="Times New Roman" panose="02020603050405020304" pitchFamily="18" charset="0"/>
                <a:cs typeface="Times New Roman" panose="02020603050405020304" pitchFamily="18" charset="0"/>
              </a:rPr>
              <a:t>ESP8266</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49278" y="114300"/>
            <a:ext cx="3589444"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Clap Switch</a:t>
            </a:r>
            <a:endParaRPr lang="en-US" sz="5400" cap="none" spc="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E90C1B-BEB8-440B-A8A2-1194FACBAF01}"/>
              </a:ext>
            </a:extLst>
          </p:cNvPr>
          <p:cNvSpPr txBox="1"/>
          <p:nvPr/>
        </p:nvSpPr>
        <p:spPr>
          <a:xfrm>
            <a:off x="4191000" y="190500"/>
            <a:ext cx="9906000" cy="923330"/>
          </a:xfrm>
          <a:prstGeom prst="rect">
            <a:avLst/>
          </a:prstGeom>
          <a:noFill/>
        </p:spPr>
        <p:txBody>
          <a:bodyPr wrap="square" rtlCol="0">
            <a:spAutoFit/>
          </a:bodyPr>
          <a:lstStyle/>
          <a:p>
            <a:pPr algn="ctr"/>
            <a:r>
              <a:rPr lang="en-US" sz="5400" dirty="0">
                <a:latin typeface="Times New Roman" panose="02020603050405020304" pitchFamily="18" charset="0"/>
                <a:cs typeface="Times New Roman" panose="02020603050405020304" pitchFamily="18" charset="0"/>
              </a:rPr>
              <a:t>Some Beginner Project Ideas</a:t>
            </a:r>
          </a:p>
        </p:txBody>
      </p:sp>
      <p:sp>
        <p:nvSpPr>
          <p:cNvPr id="3" name="TextBox 2">
            <a:extLst>
              <a:ext uri="{FF2B5EF4-FFF2-40B4-BE49-F238E27FC236}">
                <a16:creationId xmlns:a16="http://schemas.microsoft.com/office/drawing/2014/main" id="{98C591E8-1BF1-BB89-DCA9-A5E9F6D441A1}"/>
              </a:ext>
            </a:extLst>
          </p:cNvPr>
          <p:cNvSpPr txBox="1"/>
          <p:nvPr/>
        </p:nvSpPr>
        <p:spPr>
          <a:xfrm>
            <a:off x="1219200" y="1562100"/>
            <a:ext cx="16306800" cy="4524315"/>
          </a:xfrm>
          <a:prstGeom prst="rect">
            <a:avLst/>
          </a:prstGeom>
          <a:noFill/>
        </p:spPr>
        <p:txBody>
          <a:bodyPr wrap="square" rtlCol="0">
            <a:spAutoFit/>
          </a:bodyPr>
          <a:lstStyle/>
          <a:p>
            <a:pPr marL="457200" indent="-457200">
              <a:buFont typeface="Arial" panose="020B0604020202020204" pitchFamily="34" charset="0"/>
              <a:buChar char="•"/>
            </a:pPr>
            <a:r>
              <a:rPr lang="en-GB" sz="3200" dirty="0">
                <a:latin typeface="Times New Roman" panose="02020603050405020304" pitchFamily="18" charset="0"/>
                <a:cs typeface="Times New Roman" panose="02020603050405020304" pitchFamily="18" charset="0"/>
              </a:rPr>
              <a:t>Obstacle Avoiding Car</a:t>
            </a:r>
          </a:p>
          <a:p>
            <a:pPr marL="457200" indent="-457200">
              <a:buFont typeface="Arial" panose="020B0604020202020204" pitchFamily="34" charset="0"/>
              <a:buChar char="•"/>
            </a:pPr>
            <a:r>
              <a:rPr lang="en-GB" sz="3200" dirty="0">
                <a:latin typeface="Times New Roman" panose="02020603050405020304" pitchFamily="18" charset="0"/>
                <a:cs typeface="Times New Roman" panose="02020603050405020304" pitchFamily="18" charset="0"/>
              </a:rPr>
              <a:t>Line Following Robot</a:t>
            </a:r>
          </a:p>
          <a:p>
            <a:pPr marL="457200" indent="-457200">
              <a:buFont typeface="Arial" panose="020B0604020202020204" pitchFamily="34" charset="0"/>
              <a:buChar char="•"/>
            </a:pPr>
            <a:r>
              <a:rPr lang="en-GB" sz="3200" dirty="0">
                <a:latin typeface="Times New Roman" panose="02020603050405020304" pitchFamily="18" charset="0"/>
                <a:cs typeface="Times New Roman" panose="02020603050405020304" pitchFamily="18" charset="0"/>
              </a:rPr>
              <a:t>Bluetooth-Controlled Car</a:t>
            </a:r>
          </a:p>
          <a:p>
            <a:pPr marL="457200" indent="-457200">
              <a:buFont typeface="Arial" panose="020B0604020202020204" pitchFamily="34" charset="0"/>
              <a:buChar char="•"/>
            </a:pPr>
            <a:r>
              <a:rPr lang="en-GB" sz="3200" dirty="0">
                <a:latin typeface="Times New Roman" panose="02020603050405020304" pitchFamily="18" charset="0"/>
                <a:cs typeface="Times New Roman" panose="02020603050405020304" pitchFamily="18" charset="0"/>
              </a:rPr>
              <a:t>Robotic Arm with Servo Motors</a:t>
            </a:r>
          </a:p>
          <a:p>
            <a:pPr marL="457200" indent="-457200">
              <a:buFont typeface="Arial" panose="020B0604020202020204" pitchFamily="34" charset="0"/>
              <a:buChar char="•"/>
            </a:pPr>
            <a:r>
              <a:rPr lang="en-GB" sz="3200" dirty="0">
                <a:latin typeface="Times New Roman" panose="02020603050405020304" pitchFamily="18" charset="0"/>
                <a:cs typeface="Times New Roman" panose="02020603050405020304" pitchFamily="18" charset="0"/>
              </a:rPr>
              <a:t>Pick-and-Place Robotic Arm</a:t>
            </a:r>
          </a:p>
          <a:p>
            <a:pPr marL="457200" indent="-457200">
              <a:buFont typeface="Arial" panose="020B0604020202020204" pitchFamily="34" charset="0"/>
              <a:buChar char="•"/>
            </a:pPr>
            <a:r>
              <a:rPr lang="en-GB" sz="3200" dirty="0">
                <a:latin typeface="Times New Roman" panose="02020603050405020304" pitchFamily="18" charset="0"/>
                <a:cs typeface="Times New Roman" panose="02020603050405020304" pitchFamily="18" charset="0"/>
              </a:rPr>
              <a:t>Smart Dustbin (lid opens automatically using ultrasonic sensors)</a:t>
            </a:r>
          </a:p>
          <a:p>
            <a:pPr marL="457200" indent="-457200">
              <a:buFont typeface="Arial" panose="020B0604020202020204" pitchFamily="34" charset="0"/>
              <a:buChar char="•"/>
            </a:pPr>
            <a:r>
              <a:rPr lang="en-GB" sz="3200" dirty="0">
                <a:latin typeface="Times New Roman" panose="02020603050405020304" pitchFamily="18" charset="0"/>
                <a:cs typeface="Times New Roman" panose="02020603050405020304" pitchFamily="18" charset="0"/>
              </a:rPr>
              <a:t>Home Automation via Mobile App</a:t>
            </a:r>
          </a:p>
          <a:p>
            <a:pPr marL="457200" indent="-457200">
              <a:buFont typeface="Arial" panose="020B0604020202020204" pitchFamily="34" charset="0"/>
              <a:buChar char="•"/>
            </a:pPr>
            <a:r>
              <a:rPr lang="en-GB" sz="3200" dirty="0">
                <a:latin typeface="Times New Roman" panose="02020603050405020304" pitchFamily="18" charset="0"/>
                <a:cs typeface="Times New Roman" panose="02020603050405020304" pitchFamily="18" charset="0"/>
              </a:rPr>
              <a:t>Fire Fighting Robot (uses flame sensors and a water pump)</a:t>
            </a:r>
          </a:p>
          <a:p>
            <a:pPr marL="457200" indent="-457200">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2684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315081" y="0"/>
            <a:ext cx="7090660"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Features of Arduino Uno</a:t>
            </a:r>
          </a:p>
        </p:txBody>
      </p:sp>
      <p:sp>
        <p:nvSpPr>
          <p:cNvPr id="5" name="TextBox 4"/>
          <p:cNvSpPr txBox="1"/>
          <p:nvPr/>
        </p:nvSpPr>
        <p:spPr>
          <a:xfrm>
            <a:off x="2514600" y="1181100"/>
            <a:ext cx="15316200" cy="10618291"/>
          </a:xfrm>
          <a:prstGeom prst="rect">
            <a:avLst/>
          </a:prstGeom>
          <a:noFill/>
        </p:spPr>
        <p:txBody>
          <a:bodyPr wrap="square" rtlCol="0">
            <a:spAutoFit/>
          </a:bodyPr>
          <a:lstStyle/>
          <a:p>
            <a:pPr marL="457200" indent="-457200">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Uses ATmega328P microcontroller</a:t>
            </a:r>
          </a:p>
          <a:p>
            <a:pPr marL="457200" indent="-457200">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14 digital pins (6 can be PWM outputs)</a:t>
            </a:r>
          </a:p>
          <a:p>
            <a:pPr marL="457200" indent="-457200">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6 analog input pins</a:t>
            </a:r>
          </a:p>
          <a:p>
            <a:pPr marL="457200" indent="-457200">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32 KB flash memory</a:t>
            </a:r>
          </a:p>
          <a:p>
            <a:pPr marL="457200" indent="-457200">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2 KB SRAM</a:t>
            </a:r>
          </a:p>
          <a:p>
            <a:pPr marL="457200" indent="-457200">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1 KB EEPROM</a:t>
            </a:r>
          </a:p>
          <a:p>
            <a:pPr marL="457200" indent="-457200">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16 MHz clock speed</a:t>
            </a:r>
          </a:p>
          <a:p>
            <a:pPr marL="457200" indent="-457200">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Powered and programmed via USB connection</a:t>
            </a:r>
          </a:p>
          <a:p>
            <a:pPr marL="457200" indent="-457200">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Powered via USB, DC jack, or external power supply</a:t>
            </a:r>
          </a:p>
          <a:p>
            <a:pPr marL="457200" indent="-457200">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Supports serial communication (TX/RX pins)</a:t>
            </a:r>
          </a:p>
          <a:p>
            <a:pPr marL="457200" indent="-457200">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Built-in LED on pin 13</a:t>
            </a:r>
          </a:p>
          <a:p>
            <a:pPr marL="457200" indent="-457200">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Includes a reset button</a:t>
            </a:r>
          </a:p>
          <a:p>
            <a:pPr marL="457200" indent="-457200">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Open-source design and software</a:t>
            </a:r>
          </a:p>
          <a:p>
            <a:pPr marL="457200" indent="-457200">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Compatible with Arduino IDE for programming</a:t>
            </a:r>
          </a:p>
          <a:p>
            <a:pPr marL="457200" indent="-457200">
              <a:buFont typeface="Arial" panose="020B0604020202020204" pitchFamily="34" charset="0"/>
              <a:buChar char="•"/>
            </a:pPr>
            <a:endParaRPr lang="en-US" sz="36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36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36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36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3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185651" y="1567449"/>
            <a:ext cx="9078497" cy="67818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435839" y="342900"/>
            <a:ext cx="341632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Breadboard</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485900"/>
            <a:ext cx="17221200" cy="71755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16056" y="-114300"/>
            <a:ext cx="7455888"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Blinking the Built In LED</a:t>
            </a:r>
          </a:p>
        </p:txBody>
      </p:sp>
      <p:sp>
        <p:nvSpPr>
          <p:cNvPr id="3" name="TextBox 2"/>
          <p:cNvSpPr txBox="1"/>
          <p:nvPr/>
        </p:nvSpPr>
        <p:spPr>
          <a:xfrm>
            <a:off x="1371600" y="1485900"/>
            <a:ext cx="15468600" cy="6555641"/>
          </a:xfrm>
          <a:prstGeom prst="rect">
            <a:avLst/>
          </a:prstGeom>
          <a:noFill/>
        </p:spPr>
        <p:txBody>
          <a:bodyPr wrap="square" rtlCol="0">
            <a:spAutoFit/>
          </a:bodyPr>
          <a:lstStyle/>
          <a:p>
            <a:pPr marL="457200" indent="-457200">
              <a:buFont typeface="Arial" panose="020B0604020202020204" pitchFamily="34" charset="0"/>
              <a:buChar char="•"/>
            </a:pPr>
            <a:r>
              <a:rPr lang="en-GB" sz="2800" b="1" dirty="0" err="1">
                <a:latin typeface="Times New Roman" panose="02020603050405020304" pitchFamily="18" charset="0"/>
                <a:cs typeface="Times New Roman" panose="02020603050405020304" pitchFamily="18" charset="0"/>
              </a:rPr>
              <a:t>pinMode</a:t>
            </a:r>
            <a:r>
              <a:rPr lang="en-GB" sz="2800" b="1" dirty="0">
                <a:latin typeface="Times New Roman" panose="02020603050405020304" pitchFamily="18" charset="0"/>
                <a:cs typeface="Times New Roman" panose="02020603050405020304" pitchFamily="18" charset="0"/>
              </a:rPr>
              <a:t>(pin, mode)</a:t>
            </a:r>
          </a:p>
          <a:p>
            <a:r>
              <a:rPr lang="en-GB" sz="2800" dirty="0">
                <a:latin typeface="Times New Roman" panose="02020603050405020304" pitchFamily="18" charset="0"/>
                <a:cs typeface="Times New Roman" panose="02020603050405020304" pitchFamily="18" charset="0"/>
              </a:rPr>
              <a:t>Sets a pin as INPUT or OUTPUT</a:t>
            </a:r>
          </a:p>
          <a:p>
            <a:r>
              <a:rPr lang="en-GB" sz="2800" dirty="0">
                <a:latin typeface="Times New Roman" panose="02020603050405020304" pitchFamily="18" charset="0"/>
                <a:cs typeface="Times New Roman" panose="02020603050405020304" pitchFamily="18" charset="0"/>
              </a:rPr>
              <a:t>Example: </a:t>
            </a:r>
            <a:r>
              <a:rPr lang="en-GB" sz="2800" dirty="0" err="1">
                <a:latin typeface="Times New Roman" panose="02020603050405020304" pitchFamily="18" charset="0"/>
                <a:cs typeface="Times New Roman" panose="02020603050405020304" pitchFamily="18" charset="0"/>
              </a:rPr>
              <a:t>pinMode</a:t>
            </a:r>
            <a:r>
              <a:rPr lang="en-GB" sz="2800" dirty="0">
                <a:latin typeface="Times New Roman" panose="02020603050405020304" pitchFamily="18" charset="0"/>
                <a:cs typeface="Times New Roman" panose="02020603050405020304" pitchFamily="18" charset="0"/>
              </a:rPr>
              <a:t>(13, OUTPUT);</a:t>
            </a:r>
          </a:p>
          <a:p>
            <a:endParaRPr lang="en-GB"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GB" sz="2800" b="1" dirty="0" err="1">
                <a:latin typeface="Times New Roman" panose="02020603050405020304" pitchFamily="18" charset="0"/>
                <a:cs typeface="Times New Roman" panose="02020603050405020304" pitchFamily="18" charset="0"/>
              </a:rPr>
              <a:t>digitalWrite</a:t>
            </a:r>
            <a:r>
              <a:rPr lang="en-GB" sz="2800" b="1" dirty="0">
                <a:latin typeface="Times New Roman" panose="02020603050405020304" pitchFamily="18" charset="0"/>
                <a:cs typeface="Times New Roman" panose="02020603050405020304" pitchFamily="18" charset="0"/>
              </a:rPr>
              <a:t>(pin, value)</a:t>
            </a:r>
          </a:p>
          <a:p>
            <a:r>
              <a:rPr lang="en-GB" sz="2800" dirty="0">
                <a:latin typeface="Times New Roman" panose="02020603050405020304" pitchFamily="18" charset="0"/>
                <a:cs typeface="Times New Roman" panose="02020603050405020304" pitchFamily="18" charset="0"/>
              </a:rPr>
              <a:t>Sends a HIGH (ON) or LOW (OFF) signal to a pin.</a:t>
            </a:r>
          </a:p>
          <a:p>
            <a:r>
              <a:rPr lang="en-GB" sz="2800" dirty="0">
                <a:latin typeface="Times New Roman" panose="02020603050405020304" pitchFamily="18" charset="0"/>
                <a:cs typeface="Times New Roman" panose="02020603050405020304" pitchFamily="18" charset="0"/>
              </a:rPr>
              <a:t>Example: </a:t>
            </a:r>
            <a:r>
              <a:rPr lang="en-GB" sz="2800" dirty="0" err="1">
                <a:latin typeface="Times New Roman" panose="02020603050405020304" pitchFamily="18" charset="0"/>
                <a:cs typeface="Times New Roman" panose="02020603050405020304" pitchFamily="18" charset="0"/>
              </a:rPr>
              <a:t>digitalWrite</a:t>
            </a:r>
            <a:r>
              <a:rPr lang="en-GB" sz="2800" dirty="0">
                <a:latin typeface="Times New Roman" panose="02020603050405020304" pitchFamily="18" charset="0"/>
                <a:cs typeface="Times New Roman" panose="02020603050405020304" pitchFamily="18" charset="0"/>
              </a:rPr>
              <a:t>(13, HIGH);</a:t>
            </a:r>
          </a:p>
          <a:p>
            <a:endParaRPr lang="en-GB"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GB" sz="2800" b="1" dirty="0">
                <a:latin typeface="Times New Roman" panose="02020603050405020304" pitchFamily="18" charset="0"/>
                <a:cs typeface="Times New Roman" panose="02020603050405020304" pitchFamily="18" charset="0"/>
              </a:rPr>
              <a:t>delay(milliseconds)</a:t>
            </a:r>
          </a:p>
          <a:p>
            <a:r>
              <a:rPr lang="en-GB" sz="2800" dirty="0">
                <a:latin typeface="Times New Roman" panose="02020603050405020304" pitchFamily="18" charset="0"/>
                <a:cs typeface="Times New Roman" panose="02020603050405020304" pitchFamily="18" charset="0"/>
              </a:rPr>
              <a:t>Pauses the program for a specified time in milliseconds.</a:t>
            </a:r>
          </a:p>
          <a:p>
            <a:r>
              <a:rPr lang="en-GB" sz="2800" dirty="0">
                <a:latin typeface="Times New Roman" panose="02020603050405020304" pitchFamily="18" charset="0"/>
                <a:cs typeface="Times New Roman" panose="02020603050405020304" pitchFamily="18" charset="0"/>
              </a:rPr>
              <a:t>Example: delay(1000); (waits 1 second)</a:t>
            </a:r>
          </a:p>
          <a:p>
            <a:endParaRPr lang="en-GB"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GB" sz="2800" b="1" dirty="0" err="1">
                <a:latin typeface="Times New Roman" panose="02020603050405020304" pitchFamily="18" charset="0"/>
                <a:cs typeface="Times New Roman" panose="02020603050405020304" pitchFamily="18" charset="0"/>
              </a:rPr>
              <a:t>delayMicroseconds</a:t>
            </a:r>
            <a:r>
              <a:rPr lang="en-GB" sz="2800" b="1" dirty="0">
                <a:latin typeface="Times New Roman" panose="02020603050405020304" pitchFamily="18" charset="0"/>
                <a:cs typeface="Times New Roman" panose="02020603050405020304" pitchFamily="18" charset="0"/>
              </a:rPr>
              <a:t>(microseconds)</a:t>
            </a:r>
          </a:p>
          <a:p>
            <a:r>
              <a:rPr lang="en-GB" sz="2800" dirty="0">
                <a:latin typeface="Times New Roman" panose="02020603050405020304" pitchFamily="18" charset="0"/>
                <a:cs typeface="Times New Roman" panose="02020603050405020304" pitchFamily="18" charset="0"/>
              </a:rPr>
              <a:t>Pauses the program for a specified time in microseconds (1/1,000,000 of a second).</a:t>
            </a:r>
          </a:p>
          <a:p>
            <a:r>
              <a:rPr lang="en-GB" sz="2800" dirty="0">
                <a:latin typeface="Times New Roman" panose="02020603050405020304" pitchFamily="18" charset="0"/>
                <a:cs typeface="Times New Roman" panose="02020603050405020304" pitchFamily="18" charset="0"/>
              </a:rPr>
              <a:t>Example: </a:t>
            </a:r>
            <a:r>
              <a:rPr lang="en-GB" sz="2800" dirty="0" err="1">
                <a:latin typeface="Times New Roman" panose="02020603050405020304" pitchFamily="18" charset="0"/>
                <a:cs typeface="Times New Roman" panose="02020603050405020304" pitchFamily="18" charset="0"/>
              </a:rPr>
              <a:t>delayMicroseconds</a:t>
            </a:r>
            <a:r>
              <a:rPr lang="en-GB" sz="2800" dirty="0">
                <a:latin typeface="Times New Roman" panose="02020603050405020304" pitchFamily="18" charset="0"/>
                <a:cs typeface="Times New Roman" panose="02020603050405020304" pitchFamily="18" charset="0"/>
              </a:rPr>
              <a:t>(1000); (waits 1 millisecond)</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81200" y="1562100"/>
            <a:ext cx="14782800" cy="7468711"/>
          </a:xfrm>
          <a:prstGeom prst="rect">
            <a:avLst/>
          </a:prstGeom>
          <a:noFill/>
        </p:spPr>
        <p:txBody>
          <a:bodyPr wrap="square" rtlCol="0">
            <a:spAutoFit/>
          </a:bodyPr>
          <a:lstStyle/>
          <a:p>
            <a:pPr>
              <a:lnSpc>
                <a:spcPct val="150000"/>
              </a:lnSpc>
            </a:pPr>
            <a:r>
              <a:rPr lang="en-US" sz="2800" b="1" dirty="0">
                <a:effectLst/>
                <a:latin typeface="Times New Roman" panose="02020603050405020304" pitchFamily="18" charset="0"/>
                <a:cs typeface="Times New Roman" panose="02020603050405020304" pitchFamily="18" charset="0"/>
              </a:rPr>
              <a:t>Program</a:t>
            </a:r>
          </a:p>
          <a:p>
            <a:pPr>
              <a:lnSpc>
                <a:spcPct val="150000"/>
              </a:lnSpc>
            </a:pPr>
            <a:r>
              <a:rPr lang="en-US" sz="2400" dirty="0">
                <a:effectLst/>
                <a:latin typeface="Times New Roman" panose="02020603050405020304" pitchFamily="18" charset="0"/>
                <a:cs typeface="Times New Roman" panose="02020603050405020304" pitchFamily="18" charset="0"/>
              </a:rPr>
              <a:t>void setup() {</a:t>
            </a:r>
          </a:p>
          <a:p>
            <a:pPr>
              <a:lnSpc>
                <a:spcPct val="150000"/>
              </a:lnSpc>
            </a:pP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pinMode</a:t>
            </a:r>
            <a:r>
              <a:rPr lang="en-US" sz="2400" dirty="0">
                <a:effectLst/>
                <a:latin typeface="Times New Roman" panose="02020603050405020304" pitchFamily="18" charset="0"/>
                <a:cs typeface="Times New Roman" panose="02020603050405020304" pitchFamily="18" charset="0"/>
              </a:rPr>
              <a:t>(13, OUTPUT);</a:t>
            </a:r>
          </a:p>
          <a:p>
            <a:pPr>
              <a:lnSpc>
                <a:spcPct val="150000"/>
              </a:lnSpc>
            </a:pPr>
            <a:br>
              <a:rPr lang="en-US" sz="2400" dirty="0">
                <a:effectLst/>
                <a:latin typeface="Times New Roman" panose="02020603050405020304" pitchFamily="18" charset="0"/>
                <a:cs typeface="Times New Roman" panose="02020603050405020304" pitchFamily="18" charset="0"/>
              </a:rPr>
            </a:br>
            <a:r>
              <a:rPr lang="en-US" sz="2400" dirty="0">
                <a:effectLst/>
                <a:latin typeface="Times New Roman" panose="02020603050405020304" pitchFamily="18" charset="0"/>
                <a:cs typeface="Times New Roman" panose="02020603050405020304" pitchFamily="18" charset="0"/>
              </a:rPr>
              <a:t>}</a:t>
            </a:r>
          </a:p>
          <a:p>
            <a:pPr>
              <a:lnSpc>
                <a:spcPct val="150000"/>
              </a:lnSpc>
            </a:pPr>
            <a:br>
              <a:rPr lang="en-US" sz="2400" dirty="0">
                <a:effectLst/>
                <a:latin typeface="Times New Roman" panose="02020603050405020304" pitchFamily="18" charset="0"/>
                <a:cs typeface="Times New Roman" panose="02020603050405020304" pitchFamily="18" charset="0"/>
              </a:rPr>
            </a:br>
            <a:r>
              <a:rPr lang="en-US" sz="2400" dirty="0">
                <a:effectLst/>
                <a:latin typeface="Times New Roman" panose="02020603050405020304" pitchFamily="18" charset="0"/>
                <a:cs typeface="Times New Roman" panose="02020603050405020304" pitchFamily="18" charset="0"/>
              </a:rPr>
              <a:t>void loop() {</a:t>
            </a:r>
          </a:p>
          <a:p>
            <a:pPr>
              <a:lnSpc>
                <a:spcPct val="150000"/>
              </a:lnSpc>
            </a:pP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digitalWrite</a:t>
            </a:r>
            <a:r>
              <a:rPr lang="en-US" sz="2400" dirty="0">
                <a:effectLst/>
                <a:latin typeface="Times New Roman" panose="02020603050405020304" pitchFamily="18" charset="0"/>
                <a:cs typeface="Times New Roman" panose="02020603050405020304" pitchFamily="18" charset="0"/>
              </a:rPr>
              <a:t>(13, HIGH);</a:t>
            </a:r>
          </a:p>
          <a:p>
            <a:pPr>
              <a:lnSpc>
                <a:spcPct val="150000"/>
              </a:lnSpc>
            </a:pPr>
            <a:r>
              <a:rPr lang="en-US" sz="2400" dirty="0">
                <a:effectLst/>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delay(1000);</a:t>
            </a:r>
            <a:endParaRPr lang="en-US" sz="2400" dirty="0">
              <a:effectLst/>
              <a:latin typeface="Times New Roman" panose="02020603050405020304" pitchFamily="18" charset="0"/>
              <a:cs typeface="Times New Roman" panose="02020603050405020304" pitchFamily="18" charset="0"/>
            </a:endParaRPr>
          </a:p>
          <a:p>
            <a:pPr>
              <a:lnSpc>
                <a:spcPct val="150000"/>
              </a:lnSpc>
            </a:pP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digitalWrite</a:t>
            </a:r>
            <a:r>
              <a:rPr lang="en-US" sz="2400" dirty="0">
                <a:effectLst/>
                <a:latin typeface="Times New Roman" panose="02020603050405020304" pitchFamily="18" charset="0"/>
                <a:cs typeface="Times New Roman" panose="02020603050405020304" pitchFamily="18" charset="0"/>
              </a:rPr>
              <a:t>(13, LOW);</a:t>
            </a:r>
          </a:p>
          <a:p>
            <a:pPr>
              <a:lnSpc>
                <a:spcPct val="150000"/>
              </a:lnSpc>
            </a:pPr>
            <a:r>
              <a:rPr lang="en-US" sz="2400" dirty="0">
                <a:effectLst/>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delay(1000);</a:t>
            </a:r>
            <a:endParaRPr lang="en-US" sz="2400" dirty="0">
              <a:effectLst/>
              <a:latin typeface="Times New Roman" panose="02020603050405020304" pitchFamily="18" charset="0"/>
              <a:cs typeface="Times New Roman" panose="02020603050405020304" pitchFamily="18" charset="0"/>
            </a:endParaRPr>
          </a:p>
          <a:p>
            <a:pPr>
              <a:lnSpc>
                <a:spcPct val="150000"/>
              </a:lnSpc>
            </a:pPr>
            <a:r>
              <a:rPr lang="en-US" sz="2400" dirty="0">
                <a:effectLst/>
                <a:latin typeface="Times New Roman" panose="02020603050405020304" pitchFamily="18" charset="0"/>
                <a:cs typeface="Times New Roman" panose="02020603050405020304" pitchFamily="18" charset="0"/>
              </a:rPr>
              <a:t>}</a:t>
            </a:r>
          </a:p>
          <a:p>
            <a:pPr>
              <a:lnSpc>
                <a:spcPts val="1425"/>
              </a:lnSpc>
            </a:pPr>
            <a:br>
              <a:rPr lang="en-US" dirty="0">
                <a:solidFill>
                  <a:srgbClr val="DAE3E3"/>
                </a:solidFill>
                <a:effectLst/>
                <a:latin typeface="Consolas" panose="020B0609020204030204" pitchFamily="49" charset="0"/>
              </a:rPr>
            </a:br>
            <a:endParaRPr lang="en-US" dirty="0">
              <a:solidFill>
                <a:srgbClr val="DAE3E3"/>
              </a:solidFill>
              <a:effectLst/>
              <a:latin typeface="Consolas" panose="020B0609020204030204" pitchFamily="49" charset="0"/>
            </a:endParaRP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06440" y="-114300"/>
            <a:ext cx="747512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Blinking an External LED</a:t>
            </a:r>
          </a:p>
        </p:txBody>
      </p:sp>
      <p:sp>
        <p:nvSpPr>
          <p:cNvPr id="3" name="TextBox 2"/>
          <p:cNvSpPr txBox="1"/>
          <p:nvPr/>
        </p:nvSpPr>
        <p:spPr>
          <a:xfrm>
            <a:off x="1295400" y="1104900"/>
            <a:ext cx="15468600" cy="8946039"/>
          </a:xfrm>
          <a:prstGeom prst="rect">
            <a:avLst/>
          </a:prstGeom>
          <a:noFill/>
        </p:spPr>
        <p:txBody>
          <a:bodyPr wrap="square" rtlCol="0">
            <a:spAutoFit/>
          </a:bodyPr>
          <a:lstStyle/>
          <a:p>
            <a:pPr>
              <a:lnSpc>
                <a:spcPct val="150000"/>
              </a:lnSpc>
            </a:pPr>
            <a:r>
              <a:rPr lang="en-US" sz="3200" b="1" dirty="0">
                <a:effectLst/>
                <a:latin typeface="Times New Roman" panose="02020603050405020304" pitchFamily="18" charset="0"/>
                <a:cs typeface="Times New Roman" panose="02020603050405020304" pitchFamily="18" charset="0"/>
              </a:rPr>
              <a:t>Just use the Pin Number with which the External LED is connected through a resistor and then the rest of the code remains the same</a:t>
            </a:r>
          </a:p>
          <a:p>
            <a:pPr>
              <a:lnSpc>
                <a:spcPct val="150000"/>
              </a:lnSpc>
            </a:pPr>
            <a:r>
              <a:rPr lang="en-US" sz="2800" b="1" dirty="0">
                <a:effectLst/>
                <a:latin typeface="Times New Roman" panose="02020603050405020304" pitchFamily="18" charset="0"/>
                <a:cs typeface="Times New Roman" panose="02020603050405020304" pitchFamily="18" charset="0"/>
              </a:rPr>
              <a:t>Program</a:t>
            </a:r>
          </a:p>
          <a:p>
            <a:pPr>
              <a:lnSpc>
                <a:spcPct val="150000"/>
              </a:lnSpc>
            </a:pPr>
            <a:r>
              <a:rPr lang="en-US" sz="2400" dirty="0">
                <a:effectLst/>
                <a:latin typeface="Times New Roman" panose="02020603050405020304" pitchFamily="18" charset="0"/>
                <a:cs typeface="Times New Roman" panose="02020603050405020304" pitchFamily="18" charset="0"/>
              </a:rPr>
              <a:t>void setup() {</a:t>
            </a:r>
          </a:p>
          <a:p>
            <a:pPr>
              <a:lnSpc>
                <a:spcPct val="150000"/>
              </a:lnSpc>
            </a:pP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pinMode</a:t>
            </a:r>
            <a:r>
              <a:rPr lang="en-US" sz="2400" dirty="0">
                <a:effectLst/>
                <a:latin typeface="Times New Roman" panose="02020603050405020304" pitchFamily="18" charset="0"/>
                <a:cs typeface="Times New Roman" panose="02020603050405020304" pitchFamily="18" charset="0"/>
              </a:rPr>
              <a:t>(13, OUTPUT);</a:t>
            </a:r>
          </a:p>
          <a:p>
            <a:pPr>
              <a:lnSpc>
                <a:spcPct val="150000"/>
              </a:lnSpc>
            </a:pPr>
            <a:br>
              <a:rPr lang="en-US" sz="2400" dirty="0">
                <a:effectLst/>
                <a:latin typeface="Times New Roman" panose="02020603050405020304" pitchFamily="18" charset="0"/>
                <a:cs typeface="Times New Roman" panose="02020603050405020304" pitchFamily="18" charset="0"/>
              </a:rPr>
            </a:br>
            <a:r>
              <a:rPr lang="en-US" sz="2400" dirty="0">
                <a:effectLst/>
                <a:latin typeface="Times New Roman" panose="02020603050405020304" pitchFamily="18" charset="0"/>
                <a:cs typeface="Times New Roman" panose="02020603050405020304" pitchFamily="18" charset="0"/>
              </a:rPr>
              <a:t>}</a:t>
            </a:r>
          </a:p>
          <a:p>
            <a:pPr>
              <a:lnSpc>
                <a:spcPct val="150000"/>
              </a:lnSpc>
            </a:pPr>
            <a:br>
              <a:rPr lang="en-US" sz="2400" dirty="0">
                <a:effectLst/>
                <a:latin typeface="Times New Roman" panose="02020603050405020304" pitchFamily="18" charset="0"/>
                <a:cs typeface="Times New Roman" panose="02020603050405020304" pitchFamily="18" charset="0"/>
              </a:rPr>
            </a:br>
            <a:r>
              <a:rPr lang="en-US" sz="2400" dirty="0">
                <a:effectLst/>
                <a:latin typeface="Times New Roman" panose="02020603050405020304" pitchFamily="18" charset="0"/>
                <a:cs typeface="Times New Roman" panose="02020603050405020304" pitchFamily="18" charset="0"/>
              </a:rPr>
              <a:t>void loop() {</a:t>
            </a:r>
          </a:p>
          <a:p>
            <a:pPr>
              <a:lnSpc>
                <a:spcPct val="150000"/>
              </a:lnSpc>
            </a:pP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digitalWrite</a:t>
            </a:r>
            <a:r>
              <a:rPr lang="en-US" sz="2400" dirty="0">
                <a:effectLst/>
                <a:latin typeface="Times New Roman" panose="02020603050405020304" pitchFamily="18" charset="0"/>
                <a:cs typeface="Times New Roman" panose="02020603050405020304" pitchFamily="18" charset="0"/>
              </a:rPr>
              <a:t>(13, HIGH);</a:t>
            </a:r>
          </a:p>
          <a:p>
            <a:pPr>
              <a:lnSpc>
                <a:spcPct val="150000"/>
              </a:lnSpc>
            </a:pPr>
            <a:r>
              <a:rPr lang="en-US" sz="2400" dirty="0">
                <a:effectLst/>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delay(1000);</a:t>
            </a:r>
            <a:endParaRPr lang="en-US" sz="2400" dirty="0">
              <a:effectLst/>
              <a:latin typeface="Times New Roman" panose="02020603050405020304" pitchFamily="18" charset="0"/>
              <a:cs typeface="Times New Roman" panose="02020603050405020304" pitchFamily="18" charset="0"/>
            </a:endParaRPr>
          </a:p>
          <a:p>
            <a:pPr>
              <a:lnSpc>
                <a:spcPct val="150000"/>
              </a:lnSpc>
            </a:pP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digitalWrite</a:t>
            </a:r>
            <a:r>
              <a:rPr lang="en-US" sz="2400" dirty="0">
                <a:effectLst/>
                <a:latin typeface="Times New Roman" panose="02020603050405020304" pitchFamily="18" charset="0"/>
                <a:cs typeface="Times New Roman" panose="02020603050405020304" pitchFamily="18" charset="0"/>
              </a:rPr>
              <a:t>(13, LOW);</a:t>
            </a:r>
          </a:p>
          <a:p>
            <a:pPr>
              <a:lnSpc>
                <a:spcPct val="150000"/>
              </a:lnSpc>
            </a:pPr>
            <a:r>
              <a:rPr lang="en-US" sz="2400" dirty="0">
                <a:effectLst/>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delay(1000);</a:t>
            </a:r>
            <a:endParaRPr lang="en-US" sz="2400" dirty="0">
              <a:effectLst/>
              <a:latin typeface="Times New Roman" panose="02020603050405020304" pitchFamily="18" charset="0"/>
              <a:cs typeface="Times New Roman" panose="02020603050405020304" pitchFamily="18" charset="0"/>
            </a:endParaRPr>
          </a:p>
          <a:p>
            <a:pPr>
              <a:lnSpc>
                <a:spcPct val="150000"/>
              </a:lnSpc>
            </a:pPr>
            <a:r>
              <a:rPr lang="en-US" sz="2400" dirty="0">
                <a:effectLst/>
                <a:latin typeface="Times New Roman" panose="02020603050405020304" pitchFamily="18" charset="0"/>
                <a:cs typeface="Times New Roman" panose="02020603050405020304" pitchFamily="18" charset="0"/>
              </a:rPr>
              <a:t>}</a:t>
            </a:r>
          </a:p>
          <a:p>
            <a:pPr>
              <a:lnSpc>
                <a:spcPts val="1425"/>
              </a:lnSpc>
            </a:pPr>
            <a:br>
              <a:rPr lang="en-US" dirty="0">
                <a:solidFill>
                  <a:srgbClr val="DAE3E3"/>
                </a:solidFill>
                <a:effectLst/>
                <a:latin typeface="Consolas" panose="020B0609020204030204" pitchFamily="49" charset="0"/>
              </a:rPr>
            </a:br>
            <a:endParaRPr lang="en-US" dirty="0">
              <a:solidFill>
                <a:srgbClr val="DAE3E3"/>
              </a:solidFill>
              <a:effectLst/>
              <a:latin typeface="Consolas" panose="020B0609020204030204" pitchFamily="49" charset="0"/>
            </a:endParaRPr>
          </a:p>
          <a:p>
            <a:endParaRPr lang="en-US" dirty="0"/>
          </a:p>
        </p:txBody>
      </p:sp>
    </p:spTree>
  </p:cSld>
  <p:clrMapOvr>
    <a:masterClrMapping/>
  </p:clrMapOvr>
</p:sld>
</file>

<file path=ppt/theme/_rels/them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_rels/them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_rels/theme9.xml.rels><?xml version="1.0" encoding="UTF-8" standalone="yes"?>
<Relationships xmlns="http://schemas.openxmlformats.org/package/2006/relationships"><Relationship Id="rId1" Type="http://schemas.openxmlformats.org/officeDocument/2006/relationships/image" Target="../media/image13.jpeg"/></Relationships>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_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41</TotalTime>
  <Words>2700</Words>
  <Application>Microsoft Office PowerPoint</Application>
  <PresentationFormat>Custom</PresentationFormat>
  <Paragraphs>283</Paragraphs>
  <Slides>31</Slides>
  <Notes>1</Notes>
  <HiddenSlides>0</HiddenSlides>
  <MMClips>0</MMClips>
  <ScaleCrop>false</ScaleCrop>
  <HeadingPairs>
    <vt:vector size="6" baseType="variant">
      <vt:variant>
        <vt:lpstr>Fonts Used</vt:lpstr>
      </vt:variant>
      <vt:variant>
        <vt:i4>16</vt:i4>
      </vt:variant>
      <vt:variant>
        <vt:lpstr>Theme</vt:lpstr>
      </vt:variant>
      <vt:variant>
        <vt:i4>15</vt:i4>
      </vt:variant>
      <vt:variant>
        <vt:lpstr>Slide Titles</vt:lpstr>
      </vt:variant>
      <vt:variant>
        <vt:i4>31</vt:i4>
      </vt:variant>
    </vt:vector>
  </HeadingPairs>
  <TitlesOfParts>
    <vt:vector size="62" baseType="lpstr">
      <vt:lpstr>Consolas</vt:lpstr>
      <vt:lpstr>Garamond</vt:lpstr>
      <vt:lpstr>Century Gothic</vt:lpstr>
      <vt:lpstr>Arial</vt:lpstr>
      <vt:lpstr>Poppins Bold</vt:lpstr>
      <vt:lpstr>Wingdings</vt:lpstr>
      <vt:lpstr>Times New Roman</vt:lpstr>
      <vt:lpstr>Rockwell Condensed</vt:lpstr>
      <vt:lpstr>Tw Cen MT</vt:lpstr>
      <vt:lpstr>Calibri</vt:lpstr>
      <vt:lpstr>Open Sans Extra Bold</vt:lpstr>
      <vt:lpstr>Rockwell</vt:lpstr>
      <vt:lpstr>Calibri Light</vt:lpstr>
      <vt:lpstr>Wingdings 3</vt:lpstr>
      <vt:lpstr>Gill Sans MT</vt:lpstr>
      <vt:lpstr>Corbel</vt:lpstr>
      <vt:lpstr>Wisp</vt:lpstr>
      <vt:lpstr>Gallery</vt:lpstr>
      <vt:lpstr>Parallax</vt:lpstr>
      <vt:lpstr>Basis</vt:lpstr>
      <vt:lpstr>Organic</vt:lpstr>
      <vt:lpstr>Retrospect</vt:lpstr>
      <vt:lpstr>Droplet</vt:lpstr>
      <vt:lpstr>1_Gallery</vt:lpstr>
      <vt:lpstr>Wood Type</vt:lpstr>
      <vt:lpstr>1_Organic</vt:lpstr>
      <vt:lpstr>Office Theme</vt:lpstr>
      <vt:lpstr>1_Office Theme</vt:lpstr>
      <vt:lpstr>2_Office Theme</vt:lpstr>
      <vt:lpstr>3_Office Theme</vt:lpstr>
      <vt:lpstr>1_Retrospect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Himalaya Robotics Club</dc:title>
  <dc:creator/>
  <cp:lastModifiedBy>Sugam Dev Pant</cp:lastModifiedBy>
  <cp:revision>48</cp:revision>
  <dcterms:created xsi:type="dcterms:W3CDTF">2006-08-16T00:00:00Z</dcterms:created>
  <dcterms:modified xsi:type="dcterms:W3CDTF">2024-12-10T07:47:06Z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3A4927CDEFE447929B331A57BF03E58B_12</vt:lpwstr>
  </property>
  <property fmtid="{D5CDD505-2E9C-101B-9397-08002B2CF9AE}" pid="3" name="KSOProductBuildVer">
    <vt:lpwstr>2057-12.2.0.19307</vt:lpwstr>
  </property>
</Properties>
</file>